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9" r:id="rId10"/>
    <p:sldId id="268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2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85" y="48"/>
      </p:cViewPr>
      <p:guideLst>
        <p:guide orient="horz" pos="6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72E8F6-7F6F-4C9E-A03D-CA05D31A7EA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E6F681-CCA0-4300-9BA8-D8F97EC38AA0}">
      <dgm:prSet phldrT="[Text]"/>
      <dgm:spPr/>
      <dgm:t>
        <a:bodyPr/>
        <a:lstStyle/>
        <a:p>
          <a:r>
            <a:rPr lang="en-US" dirty="0" smtClean="0"/>
            <a:t>Surface Temperature</a:t>
          </a:r>
          <a:endParaRPr lang="en-US" dirty="0"/>
        </a:p>
      </dgm:t>
    </dgm:pt>
    <dgm:pt modelId="{D01776A8-1CA5-41A5-97CC-955F8788FEB7}" type="parTrans" cxnId="{4E76EF81-6AE5-474F-9D12-5D346F98AD36}">
      <dgm:prSet/>
      <dgm:spPr/>
      <dgm:t>
        <a:bodyPr/>
        <a:lstStyle/>
        <a:p>
          <a:endParaRPr lang="en-US"/>
        </a:p>
      </dgm:t>
    </dgm:pt>
    <dgm:pt modelId="{DA3A7CA3-B546-4D7D-AF84-B653048FBC7D}" type="sibTrans" cxnId="{4E76EF81-6AE5-474F-9D12-5D346F98AD36}">
      <dgm:prSet/>
      <dgm:spPr/>
      <dgm:t>
        <a:bodyPr/>
        <a:lstStyle/>
        <a:p>
          <a:endParaRPr lang="en-US"/>
        </a:p>
      </dgm:t>
    </dgm:pt>
    <dgm:pt modelId="{7B23D050-1CA5-4116-BC54-862E49AFDB20}">
      <dgm:prSet phldrT="[Text]"/>
      <dgm:spPr/>
      <dgm:t>
        <a:bodyPr/>
        <a:lstStyle/>
        <a:p>
          <a:r>
            <a:rPr lang="en-US" dirty="0" smtClean="0"/>
            <a:t>Wind Speed</a:t>
          </a:r>
          <a:endParaRPr lang="en-US" dirty="0"/>
        </a:p>
      </dgm:t>
    </dgm:pt>
    <dgm:pt modelId="{91194CD0-A06C-4F15-AB8C-74C0DA695E96}" type="parTrans" cxnId="{5F4AA166-D3BB-47FF-93B9-3D40EE3E5CF0}">
      <dgm:prSet/>
      <dgm:spPr/>
      <dgm:t>
        <a:bodyPr/>
        <a:lstStyle/>
        <a:p>
          <a:endParaRPr lang="en-US"/>
        </a:p>
      </dgm:t>
    </dgm:pt>
    <dgm:pt modelId="{2B79A2E8-FC57-4940-A0FD-1E0DB46DF76D}" type="sibTrans" cxnId="{5F4AA166-D3BB-47FF-93B9-3D40EE3E5CF0}">
      <dgm:prSet/>
      <dgm:spPr/>
      <dgm:t>
        <a:bodyPr/>
        <a:lstStyle/>
        <a:p>
          <a:endParaRPr lang="en-US"/>
        </a:p>
      </dgm:t>
    </dgm:pt>
    <dgm:pt modelId="{A37F6AEA-B844-478D-858D-CC4C53E0896E}">
      <dgm:prSet phldrT="[Text]"/>
      <dgm:spPr/>
      <dgm:t>
        <a:bodyPr/>
        <a:lstStyle/>
        <a:p>
          <a:r>
            <a:rPr lang="en-US" dirty="0" smtClean="0"/>
            <a:t>Traffic Speed</a:t>
          </a:r>
          <a:endParaRPr lang="en-US" dirty="0"/>
        </a:p>
      </dgm:t>
    </dgm:pt>
    <dgm:pt modelId="{C5C484E9-9B0C-4021-9F61-71026231EAC9}" type="parTrans" cxnId="{0B1D915C-7011-4F2B-90B4-0E835EA6D525}">
      <dgm:prSet/>
      <dgm:spPr/>
      <dgm:t>
        <a:bodyPr/>
        <a:lstStyle/>
        <a:p>
          <a:endParaRPr lang="en-US"/>
        </a:p>
      </dgm:t>
    </dgm:pt>
    <dgm:pt modelId="{2B5C19CA-0620-406B-92E2-15B99E041A38}" type="sibTrans" cxnId="{0B1D915C-7011-4F2B-90B4-0E835EA6D525}">
      <dgm:prSet/>
      <dgm:spPr/>
      <dgm:t>
        <a:bodyPr/>
        <a:lstStyle/>
        <a:p>
          <a:endParaRPr lang="en-US"/>
        </a:p>
      </dgm:t>
    </dgm:pt>
    <dgm:pt modelId="{50868395-6968-4C81-80BB-6B6B0DB82C6A}">
      <dgm:prSet phldrT="[Text]"/>
      <dgm:spPr/>
      <dgm:t>
        <a:bodyPr/>
        <a:lstStyle/>
        <a:p>
          <a:r>
            <a:rPr lang="en-US" dirty="0" smtClean="0"/>
            <a:t>Traffic Volume</a:t>
          </a:r>
          <a:endParaRPr lang="en-US" dirty="0"/>
        </a:p>
      </dgm:t>
    </dgm:pt>
    <dgm:pt modelId="{29E42FDE-F83D-45E5-B938-BE0E64A85586}" type="parTrans" cxnId="{C1718601-2D8A-41A7-A5AC-1758BA57FBB9}">
      <dgm:prSet/>
      <dgm:spPr/>
      <dgm:t>
        <a:bodyPr/>
        <a:lstStyle/>
        <a:p>
          <a:endParaRPr lang="en-US"/>
        </a:p>
      </dgm:t>
    </dgm:pt>
    <dgm:pt modelId="{16857D42-2F12-4D08-8EA1-0D77C88107E8}" type="sibTrans" cxnId="{C1718601-2D8A-41A7-A5AC-1758BA57FBB9}">
      <dgm:prSet/>
      <dgm:spPr/>
      <dgm:t>
        <a:bodyPr/>
        <a:lstStyle/>
        <a:p>
          <a:endParaRPr lang="en-US"/>
        </a:p>
      </dgm:t>
    </dgm:pt>
    <dgm:pt modelId="{FDF222FE-F009-4D12-8A1D-58660530D9E8}">
      <dgm:prSet phldrT="[Text]"/>
      <dgm:spPr/>
      <dgm:t>
        <a:bodyPr/>
        <a:lstStyle/>
        <a:p>
          <a:r>
            <a:rPr lang="en-US" dirty="0" smtClean="0"/>
            <a:t>Road Occupancy</a:t>
          </a:r>
          <a:endParaRPr lang="en-US" dirty="0"/>
        </a:p>
      </dgm:t>
    </dgm:pt>
    <dgm:pt modelId="{595E741F-0029-4777-A32F-36C3794B033E}" type="parTrans" cxnId="{7F4E9978-A7F8-4B2B-B40F-2E419F91A470}">
      <dgm:prSet/>
      <dgm:spPr/>
      <dgm:t>
        <a:bodyPr/>
        <a:lstStyle/>
        <a:p>
          <a:endParaRPr lang="en-US"/>
        </a:p>
      </dgm:t>
    </dgm:pt>
    <dgm:pt modelId="{8EC64D6E-4314-4E73-9C42-264573038172}" type="sibTrans" cxnId="{7F4E9978-A7F8-4B2B-B40F-2E419F91A470}">
      <dgm:prSet/>
      <dgm:spPr/>
      <dgm:t>
        <a:bodyPr/>
        <a:lstStyle/>
        <a:p>
          <a:endParaRPr lang="en-US"/>
        </a:p>
      </dgm:t>
    </dgm:pt>
    <dgm:pt modelId="{500F1E34-65EC-48A7-97F6-F83F0973E374}">
      <dgm:prSet phldrT="[Text]"/>
      <dgm:spPr/>
      <dgm:t>
        <a:bodyPr/>
        <a:lstStyle/>
        <a:p>
          <a:r>
            <a:rPr lang="en-US" dirty="0" smtClean="0"/>
            <a:t>Local Energy Usage</a:t>
          </a:r>
          <a:endParaRPr lang="en-US" dirty="0"/>
        </a:p>
      </dgm:t>
    </dgm:pt>
    <dgm:pt modelId="{82A56F9B-48C0-4F34-A4AD-BD7F25A10F4A}" type="parTrans" cxnId="{E0A8D823-A597-4A48-9730-BBF1DAA41520}">
      <dgm:prSet/>
      <dgm:spPr/>
      <dgm:t>
        <a:bodyPr/>
        <a:lstStyle/>
        <a:p>
          <a:endParaRPr lang="en-US"/>
        </a:p>
      </dgm:t>
    </dgm:pt>
    <dgm:pt modelId="{96947D66-2FDF-4415-8C4B-BD0BBA6703EB}" type="sibTrans" cxnId="{E0A8D823-A597-4A48-9730-BBF1DAA41520}">
      <dgm:prSet/>
      <dgm:spPr/>
      <dgm:t>
        <a:bodyPr/>
        <a:lstStyle/>
        <a:p>
          <a:endParaRPr lang="en-US"/>
        </a:p>
      </dgm:t>
    </dgm:pt>
    <dgm:pt modelId="{762B746D-547F-4129-BD56-7F10C95D4281}">
      <dgm:prSet phldrT="[Text]"/>
      <dgm:spPr/>
      <dgm:t>
        <a:bodyPr/>
        <a:lstStyle/>
        <a:p>
          <a:r>
            <a:rPr lang="en-US" dirty="0" smtClean="0"/>
            <a:t>Elevation</a:t>
          </a:r>
          <a:endParaRPr lang="en-US" dirty="0"/>
        </a:p>
      </dgm:t>
    </dgm:pt>
    <dgm:pt modelId="{28CC9693-B45B-4631-8D4D-B1BAC31D411D}" type="parTrans" cxnId="{C3584D87-7935-4AD3-BFD4-B6EBE6D49C91}">
      <dgm:prSet/>
      <dgm:spPr/>
      <dgm:t>
        <a:bodyPr/>
        <a:lstStyle/>
        <a:p>
          <a:endParaRPr lang="en-US"/>
        </a:p>
      </dgm:t>
    </dgm:pt>
    <dgm:pt modelId="{12E5C522-A704-46C0-8B1E-BD9D52588C11}" type="sibTrans" cxnId="{C3584D87-7935-4AD3-BFD4-B6EBE6D49C91}">
      <dgm:prSet/>
      <dgm:spPr/>
      <dgm:t>
        <a:bodyPr/>
        <a:lstStyle/>
        <a:p>
          <a:endParaRPr lang="en-US"/>
        </a:p>
      </dgm:t>
    </dgm:pt>
    <dgm:pt modelId="{3EB59721-7E31-483C-802B-075BD7162D9F}">
      <dgm:prSet phldrT="[Text]"/>
      <dgm:spPr/>
      <dgm:t>
        <a:bodyPr/>
        <a:lstStyle/>
        <a:p>
          <a:r>
            <a:rPr lang="en-US" dirty="0" smtClean="0"/>
            <a:t>Month</a:t>
          </a:r>
          <a:endParaRPr lang="en-US" dirty="0"/>
        </a:p>
      </dgm:t>
    </dgm:pt>
    <dgm:pt modelId="{EDEF68BB-B995-4FCE-9328-EA7241743B72}" type="parTrans" cxnId="{FF9D8920-D427-4993-832E-53EB812D4B5C}">
      <dgm:prSet/>
      <dgm:spPr/>
      <dgm:t>
        <a:bodyPr/>
        <a:lstStyle/>
        <a:p>
          <a:endParaRPr lang="en-US"/>
        </a:p>
      </dgm:t>
    </dgm:pt>
    <dgm:pt modelId="{4F84790D-BE8B-4259-A26F-B5D6D4651A4F}" type="sibTrans" cxnId="{FF9D8920-D427-4993-832E-53EB812D4B5C}">
      <dgm:prSet/>
      <dgm:spPr/>
      <dgm:t>
        <a:bodyPr/>
        <a:lstStyle/>
        <a:p>
          <a:endParaRPr lang="en-US"/>
        </a:p>
      </dgm:t>
    </dgm:pt>
    <dgm:pt modelId="{D1395291-C284-468F-98D6-5AD43ED5CA06}">
      <dgm:prSet phldrT="[Text]"/>
      <dgm:spPr/>
      <dgm:t>
        <a:bodyPr/>
        <a:lstStyle/>
        <a:p>
          <a:r>
            <a:rPr lang="en-US" dirty="0" smtClean="0"/>
            <a:t>Day of the Week</a:t>
          </a:r>
          <a:endParaRPr lang="en-US" dirty="0"/>
        </a:p>
      </dgm:t>
    </dgm:pt>
    <dgm:pt modelId="{8E73DA5C-E720-44D7-B8A1-714D8F5A55FF}" type="parTrans" cxnId="{1A937702-4FDA-4107-8B0C-FD3C1F465E2E}">
      <dgm:prSet/>
      <dgm:spPr/>
      <dgm:t>
        <a:bodyPr/>
        <a:lstStyle/>
        <a:p>
          <a:endParaRPr lang="en-US"/>
        </a:p>
      </dgm:t>
    </dgm:pt>
    <dgm:pt modelId="{A44FC657-2268-4436-802D-FA677FC5D8E6}" type="sibTrans" cxnId="{1A937702-4FDA-4107-8B0C-FD3C1F465E2E}">
      <dgm:prSet/>
      <dgm:spPr/>
      <dgm:t>
        <a:bodyPr/>
        <a:lstStyle/>
        <a:p>
          <a:endParaRPr lang="en-US"/>
        </a:p>
      </dgm:t>
    </dgm:pt>
    <dgm:pt modelId="{108D956A-8241-486A-A875-5366DC1403A6}">
      <dgm:prSet phldrT="[Text]"/>
      <dgm:spPr/>
      <dgm:t>
        <a:bodyPr/>
        <a:lstStyle/>
        <a:p>
          <a:r>
            <a:rPr lang="en-US" dirty="0" smtClean="0"/>
            <a:t>Time of the Day</a:t>
          </a:r>
          <a:endParaRPr lang="en-US" dirty="0"/>
        </a:p>
      </dgm:t>
    </dgm:pt>
    <dgm:pt modelId="{3A48E368-8E3D-4DBC-986A-AE8A7135ECA7}" type="parTrans" cxnId="{3BE6FA28-FA9A-4F02-884C-90AE37483D55}">
      <dgm:prSet/>
      <dgm:spPr/>
      <dgm:t>
        <a:bodyPr/>
        <a:lstStyle/>
        <a:p>
          <a:endParaRPr lang="en-US"/>
        </a:p>
      </dgm:t>
    </dgm:pt>
    <dgm:pt modelId="{E0263E96-62EF-4A69-9B7A-831B7A20B618}" type="sibTrans" cxnId="{3BE6FA28-FA9A-4F02-884C-90AE37483D55}">
      <dgm:prSet/>
      <dgm:spPr/>
      <dgm:t>
        <a:bodyPr/>
        <a:lstStyle/>
        <a:p>
          <a:endParaRPr lang="en-US"/>
        </a:p>
      </dgm:t>
    </dgm:pt>
    <dgm:pt modelId="{1D8B4CD8-4B69-4258-BA80-F4E91EC0F77A}" type="pres">
      <dgm:prSet presAssocID="{DC72E8F6-7F6F-4C9E-A03D-CA05D31A7EA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88A008-9988-4118-9BF6-3CA70A715A49}" type="pres">
      <dgm:prSet presAssocID="{6AE6F681-CCA0-4300-9BA8-D8F97EC38AA0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500CE6-FF07-48DE-8080-D204A04D9739}" type="pres">
      <dgm:prSet presAssocID="{DA3A7CA3-B546-4D7D-AF84-B653048FBC7D}" presName="sibTrans" presStyleCnt="0"/>
      <dgm:spPr/>
    </dgm:pt>
    <dgm:pt modelId="{D0F631E5-FE07-4C50-AA50-A387BAA8E192}" type="pres">
      <dgm:prSet presAssocID="{7B23D050-1CA5-4116-BC54-862E49AFDB20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3BF11F-0803-4663-BC32-D3DA7EF9E04D}" type="pres">
      <dgm:prSet presAssocID="{2B79A2E8-FC57-4940-A0FD-1E0DB46DF76D}" presName="sibTrans" presStyleCnt="0"/>
      <dgm:spPr/>
    </dgm:pt>
    <dgm:pt modelId="{4FDD7881-3E88-4C47-9F97-5C5C30E47858}" type="pres">
      <dgm:prSet presAssocID="{A37F6AEA-B844-478D-858D-CC4C53E0896E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D991E7-DD16-4D1D-9673-4180DBDFE09E}" type="pres">
      <dgm:prSet presAssocID="{2B5C19CA-0620-406B-92E2-15B99E041A38}" presName="sibTrans" presStyleCnt="0"/>
      <dgm:spPr/>
    </dgm:pt>
    <dgm:pt modelId="{C099AFD1-8351-445A-A97A-716C35B30F4D}" type="pres">
      <dgm:prSet presAssocID="{50868395-6968-4C81-80BB-6B6B0DB82C6A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DE0F95-44A3-40F1-B725-60E7F56BF521}" type="pres">
      <dgm:prSet presAssocID="{16857D42-2F12-4D08-8EA1-0D77C88107E8}" presName="sibTrans" presStyleCnt="0"/>
      <dgm:spPr/>
    </dgm:pt>
    <dgm:pt modelId="{CB6919AB-9E16-439C-BEF1-339B2FD71B5D}" type="pres">
      <dgm:prSet presAssocID="{FDF222FE-F009-4D12-8A1D-58660530D9E8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64716-CBFD-4AFB-B18E-1BB915612DCF}" type="pres">
      <dgm:prSet presAssocID="{8EC64D6E-4314-4E73-9C42-264573038172}" presName="sibTrans" presStyleCnt="0"/>
      <dgm:spPr/>
    </dgm:pt>
    <dgm:pt modelId="{4FD46636-2ED7-4F0F-9B3E-2454C976EBCF}" type="pres">
      <dgm:prSet presAssocID="{500F1E34-65EC-48A7-97F6-F83F0973E374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8EA29-77D5-47B9-83E8-6868624508F8}" type="pres">
      <dgm:prSet presAssocID="{96947D66-2FDF-4415-8C4B-BD0BBA6703EB}" presName="sibTrans" presStyleCnt="0"/>
      <dgm:spPr/>
    </dgm:pt>
    <dgm:pt modelId="{CEA604DE-3601-4810-8888-9792DEDBA66B}" type="pres">
      <dgm:prSet presAssocID="{762B746D-547F-4129-BD56-7F10C95D4281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5C72EB-4E3C-4B5C-A44B-6B07549EE6A0}" type="pres">
      <dgm:prSet presAssocID="{12E5C522-A704-46C0-8B1E-BD9D52588C11}" presName="sibTrans" presStyleCnt="0"/>
      <dgm:spPr/>
    </dgm:pt>
    <dgm:pt modelId="{93F33AE7-7BAF-4547-9C9F-E23EEAD5FF9F}" type="pres">
      <dgm:prSet presAssocID="{3EB59721-7E31-483C-802B-075BD7162D9F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204283-47DD-4EFD-8FB1-967F85E02B2E}" type="pres">
      <dgm:prSet presAssocID="{4F84790D-BE8B-4259-A26F-B5D6D4651A4F}" presName="sibTrans" presStyleCnt="0"/>
      <dgm:spPr/>
    </dgm:pt>
    <dgm:pt modelId="{786CC6A5-64B9-4388-8FE9-BF52F98E6174}" type="pres">
      <dgm:prSet presAssocID="{D1395291-C284-468F-98D6-5AD43ED5CA06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7C4D1A-374F-412F-85F7-4DCD21490603}" type="pres">
      <dgm:prSet presAssocID="{A44FC657-2268-4436-802D-FA677FC5D8E6}" presName="sibTrans" presStyleCnt="0"/>
      <dgm:spPr/>
    </dgm:pt>
    <dgm:pt modelId="{E1437C98-4D66-48A0-A46E-5C78B607D5DC}" type="pres">
      <dgm:prSet presAssocID="{108D956A-8241-486A-A875-5366DC1403A6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FF5780-0FD6-46FA-B58A-F3A8B09C4644}" type="presOf" srcId="{50868395-6968-4C81-80BB-6B6B0DB82C6A}" destId="{C099AFD1-8351-445A-A97A-716C35B30F4D}" srcOrd="0" destOrd="0" presId="urn:microsoft.com/office/officeart/2005/8/layout/default"/>
    <dgm:cxn modelId="{EA88C30D-9B52-4F3C-9897-0BD0B3E7CBC9}" type="presOf" srcId="{D1395291-C284-468F-98D6-5AD43ED5CA06}" destId="{786CC6A5-64B9-4388-8FE9-BF52F98E6174}" srcOrd="0" destOrd="0" presId="urn:microsoft.com/office/officeart/2005/8/layout/default"/>
    <dgm:cxn modelId="{4E76EF81-6AE5-474F-9D12-5D346F98AD36}" srcId="{DC72E8F6-7F6F-4C9E-A03D-CA05D31A7EAF}" destId="{6AE6F681-CCA0-4300-9BA8-D8F97EC38AA0}" srcOrd="0" destOrd="0" parTransId="{D01776A8-1CA5-41A5-97CC-955F8788FEB7}" sibTransId="{DA3A7CA3-B546-4D7D-AF84-B653048FBC7D}"/>
    <dgm:cxn modelId="{B6D71B99-45E7-42AE-87B9-4778479988D2}" type="presOf" srcId="{3EB59721-7E31-483C-802B-075BD7162D9F}" destId="{93F33AE7-7BAF-4547-9C9F-E23EEAD5FF9F}" srcOrd="0" destOrd="0" presId="urn:microsoft.com/office/officeart/2005/8/layout/default"/>
    <dgm:cxn modelId="{0B1D915C-7011-4F2B-90B4-0E835EA6D525}" srcId="{DC72E8F6-7F6F-4C9E-A03D-CA05D31A7EAF}" destId="{A37F6AEA-B844-478D-858D-CC4C53E0896E}" srcOrd="2" destOrd="0" parTransId="{C5C484E9-9B0C-4021-9F61-71026231EAC9}" sibTransId="{2B5C19CA-0620-406B-92E2-15B99E041A38}"/>
    <dgm:cxn modelId="{FF9D8920-D427-4993-832E-53EB812D4B5C}" srcId="{DC72E8F6-7F6F-4C9E-A03D-CA05D31A7EAF}" destId="{3EB59721-7E31-483C-802B-075BD7162D9F}" srcOrd="7" destOrd="0" parTransId="{EDEF68BB-B995-4FCE-9328-EA7241743B72}" sibTransId="{4F84790D-BE8B-4259-A26F-B5D6D4651A4F}"/>
    <dgm:cxn modelId="{826466E1-E742-4991-A173-8D0D01799315}" type="presOf" srcId="{A37F6AEA-B844-478D-858D-CC4C53E0896E}" destId="{4FDD7881-3E88-4C47-9F97-5C5C30E47858}" srcOrd="0" destOrd="0" presId="urn:microsoft.com/office/officeart/2005/8/layout/default"/>
    <dgm:cxn modelId="{7F4E9978-A7F8-4B2B-B40F-2E419F91A470}" srcId="{DC72E8F6-7F6F-4C9E-A03D-CA05D31A7EAF}" destId="{FDF222FE-F009-4D12-8A1D-58660530D9E8}" srcOrd="4" destOrd="0" parTransId="{595E741F-0029-4777-A32F-36C3794B033E}" sibTransId="{8EC64D6E-4314-4E73-9C42-264573038172}"/>
    <dgm:cxn modelId="{E0A8D823-A597-4A48-9730-BBF1DAA41520}" srcId="{DC72E8F6-7F6F-4C9E-A03D-CA05D31A7EAF}" destId="{500F1E34-65EC-48A7-97F6-F83F0973E374}" srcOrd="5" destOrd="0" parTransId="{82A56F9B-48C0-4F34-A4AD-BD7F25A10F4A}" sibTransId="{96947D66-2FDF-4415-8C4B-BD0BBA6703EB}"/>
    <dgm:cxn modelId="{84D190B6-876F-4D5A-BEE3-44EDAC1554EC}" type="presOf" srcId="{500F1E34-65EC-48A7-97F6-F83F0973E374}" destId="{4FD46636-2ED7-4F0F-9B3E-2454C976EBCF}" srcOrd="0" destOrd="0" presId="urn:microsoft.com/office/officeart/2005/8/layout/default"/>
    <dgm:cxn modelId="{21FC4E74-EF9C-49C9-B050-B7636504757F}" type="presOf" srcId="{7B23D050-1CA5-4116-BC54-862E49AFDB20}" destId="{D0F631E5-FE07-4C50-AA50-A387BAA8E192}" srcOrd="0" destOrd="0" presId="urn:microsoft.com/office/officeart/2005/8/layout/default"/>
    <dgm:cxn modelId="{94CF0082-45FD-4BB0-B211-D3ACBBFC283D}" type="presOf" srcId="{762B746D-547F-4129-BD56-7F10C95D4281}" destId="{CEA604DE-3601-4810-8888-9792DEDBA66B}" srcOrd="0" destOrd="0" presId="urn:microsoft.com/office/officeart/2005/8/layout/default"/>
    <dgm:cxn modelId="{D6ABD1D0-C376-45F0-BC2B-19F9D016ABFB}" type="presOf" srcId="{6AE6F681-CCA0-4300-9BA8-D8F97EC38AA0}" destId="{D488A008-9988-4118-9BF6-3CA70A715A49}" srcOrd="0" destOrd="0" presId="urn:microsoft.com/office/officeart/2005/8/layout/default"/>
    <dgm:cxn modelId="{C3584D87-7935-4AD3-BFD4-B6EBE6D49C91}" srcId="{DC72E8F6-7F6F-4C9E-A03D-CA05D31A7EAF}" destId="{762B746D-547F-4129-BD56-7F10C95D4281}" srcOrd="6" destOrd="0" parTransId="{28CC9693-B45B-4631-8D4D-B1BAC31D411D}" sibTransId="{12E5C522-A704-46C0-8B1E-BD9D52588C11}"/>
    <dgm:cxn modelId="{1A937702-4FDA-4107-8B0C-FD3C1F465E2E}" srcId="{DC72E8F6-7F6F-4C9E-A03D-CA05D31A7EAF}" destId="{D1395291-C284-468F-98D6-5AD43ED5CA06}" srcOrd="8" destOrd="0" parTransId="{8E73DA5C-E720-44D7-B8A1-714D8F5A55FF}" sibTransId="{A44FC657-2268-4436-802D-FA677FC5D8E6}"/>
    <dgm:cxn modelId="{C1718601-2D8A-41A7-A5AC-1758BA57FBB9}" srcId="{DC72E8F6-7F6F-4C9E-A03D-CA05D31A7EAF}" destId="{50868395-6968-4C81-80BB-6B6B0DB82C6A}" srcOrd="3" destOrd="0" parTransId="{29E42FDE-F83D-45E5-B938-BE0E64A85586}" sibTransId="{16857D42-2F12-4D08-8EA1-0D77C88107E8}"/>
    <dgm:cxn modelId="{5F4AA166-D3BB-47FF-93B9-3D40EE3E5CF0}" srcId="{DC72E8F6-7F6F-4C9E-A03D-CA05D31A7EAF}" destId="{7B23D050-1CA5-4116-BC54-862E49AFDB20}" srcOrd="1" destOrd="0" parTransId="{91194CD0-A06C-4F15-AB8C-74C0DA695E96}" sibTransId="{2B79A2E8-FC57-4940-A0FD-1E0DB46DF76D}"/>
    <dgm:cxn modelId="{8A414F6B-94B1-49C4-B5DE-A187FE0415BF}" type="presOf" srcId="{DC72E8F6-7F6F-4C9E-A03D-CA05D31A7EAF}" destId="{1D8B4CD8-4B69-4258-BA80-F4E91EC0F77A}" srcOrd="0" destOrd="0" presId="urn:microsoft.com/office/officeart/2005/8/layout/default"/>
    <dgm:cxn modelId="{3BE6FA28-FA9A-4F02-884C-90AE37483D55}" srcId="{DC72E8F6-7F6F-4C9E-A03D-CA05D31A7EAF}" destId="{108D956A-8241-486A-A875-5366DC1403A6}" srcOrd="9" destOrd="0" parTransId="{3A48E368-8E3D-4DBC-986A-AE8A7135ECA7}" sibTransId="{E0263E96-62EF-4A69-9B7A-831B7A20B618}"/>
    <dgm:cxn modelId="{75B28D22-9BE1-48EA-B5BC-7E9889995ADB}" type="presOf" srcId="{108D956A-8241-486A-A875-5366DC1403A6}" destId="{E1437C98-4D66-48A0-A46E-5C78B607D5DC}" srcOrd="0" destOrd="0" presId="urn:microsoft.com/office/officeart/2005/8/layout/default"/>
    <dgm:cxn modelId="{4BFE400F-862F-4EAD-B6FA-AB4BF7826A3B}" type="presOf" srcId="{FDF222FE-F009-4D12-8A1D-58660530D9E8}" destId="{CB6919AB-9E16-439C-BEF1-339B2FD71B5D}" srcOrd="0" destOrd="0" presId="urn:microsoft.com/office/officeart/2005/8/layout/default"/>
    <dgm:cxn modelId="{1440950F-E564-45EC-B9E0-E085B6AF5441}" type="presParOf" srcId="{1D8B4CD8-4B69-4258-BA80-F4E91EC0F77A}" destId="{D488A008-9988-4118-9BF6-3CA70A715A49}" srcOrd="0" destOrd="0" presId="urn:microsoft.com/office/officeart/2005/8/layout/default"/>
    <dgm:cxn modelId="{3AF4C807-4252-442E-89DF-22EB9609A60D}" type="presParOf" srcId="{1D8B4CD8-4B69-4258-BA80-F4E91EC0F77A}" destId="{85500CE6-FF07-48DE-8080-D204A04D9739}" srcOrd="1" destOrd="0" presId="urn:microsoft.com/office/officeart/2005/8/layout/default"/>
    <dgm:cxn modelId="{2314C333-62A7-482C-A253-CEBE5C6DA454}" type="presParOf" srcId="{1D8B4CD8-4B69-4258-BA80-F4E91EC0F77A}" destId="{D0F631E5-FE07-4C50-AA50-A387BAA8E192}" srcOrd="2" destOrd="0" presId="urn:microsoft.com/office/officeart/2005/8/layout/default"/>
    <dgm:cxn modelId="{750D52DC-34F1-4632-B7DA-D1CAAF7F052F}" type="presParOf" srcId="{1D8B4CD8-4B69-4258-BA80-F4E91EC0F77A}" destId="{923BF11F-0803-4663-BC32-D3DA7EF9E04D}" srcOrd="3" destOrd="0" presId="urn:microsoft.com/office/officeart/2005/8/layout/default"/>
    <dgm:cxn modelId="{E84A2D38-1DA3-4890-A83C-01812084C0F4}" type="presParOf" srcId="{1D8B4CD8-4B69-4258-BA80-F4E91EC0F77A}" destId="{4FDD7881-3E88-4C47-9F97-5C5C30E47858}" srcOrd="4" destOrd="0" presId="urn:microsoft.com/office/officeart/2005/8/layout/default"/>
    <dgm:cxn modelId="{D8ABC671-FDD8-4DFE-A720-FBD0033A457B}" type="presParOf" srcId="{1D8B4CD8-4B69-4258-BA80-F4E91EC0F77A}" destId="{B5D991E7-DD16-4D1D-9673-4180DBDFE09E}" srcOrd="5" destOrd="0" presId="urn:microsoft.com/office/officeart/2005/8/layout/default"/>
    <dgm:cxn modelId="{DBD6B80E-D02C-4AB4-8558-EAB2CD8D5516}" type="presParOf" srcId="{1D8B4CD8-4B69-4258-BA80-F4E91EC0F77A}" destId="{C099AFD1-8351-445A-A97A-716C35B30F4D}" srcOrd="6" destOrd="0" presId="urn:microsoft.com/office/officeart/2005/8/layout/default"/>
    <dgm:cxn modelId="{548C3CAF-8EC0-4035-9A18-3A1623F26C5B}" type="presParOf" srcId="{1D8B4CD8-4B69-4258-BA80-F4E91EC0F77A}" destId="{74DE0F95-44A3-40F1-B725-60E7F56BF521}" srcOrd="7" destOrd="0" presId="urn:microsoft.com/office/officeart/2005/8/layout/default"/>
    <dgm:cxn modelId="{46B70C5D-A9CD-4936-91E8-ACB259D365CE}" type="presParOf" srcId="{1D8B4CD8-4B69-4258-BA80-F4E91EC0F77A}" destId="{CB6919AB-9E16-439C-BEF1-339B2FD71B5D}" srcOrd="8" destOrd="0" presId="urn:microsoft.com/office/officeart/2005/8/layout/default"/>
    <dgm:cxn modelId="{E99FA0A0-8197-419E-8403-C16EA7819258}" type="presParOf" srcId="{1D8B4CD8-4B69-4258-BA80-F4E91EC0F77A}" destId="{E1F64716-CBFD-4AFB-B18E-1BB915612DCF}" srcOrd="9" destOrd="0" presId="urn:microsoft.com/office/officeart/2005/8/layout/default"/>
    <dgm:cxn modelId="{AEB7996E-9224-468C-89AA-EC2DC3E0E744}" type="presParOf" srcId="{1D8B4CD8-4B69-4258-BA80-F4E91EC0F77A}" destId="{4FD46636-2ED7-4F0F-9B3E-2454C976EBCF}" srcOrd="10" destOrd="0" presId="urn:microsoft.com/office/officeart/2005/8/layout/default"/>
    <dgm:cxn modelId="{F1388FD2-FF1A-4B9F-AA34-01358E1AE9C4}" type="presParOf" srcId="{1D8B4CD8-4B69-4258-BA80-F4E91EC0F77A}" destId="{D7B8EA29-77D5-47B9-83E8-6868624508F8}" srcOrd="11" destOrd="0" presId="urn:microsoft.com/office/officeart/2005/8/layout/default"/>
    <dgm:cxn modelId="{5941537A-8062-44BD-B517-DEAEC016CE2B}" type="presParOf" srcId="{1D8B4CD8-4B69-4258-BA80-F4E91EC0F77A}" destId="{CEA604DE-3601-4810-8888-9792DEDBA66B}" srcOrd="12" destOrd="0" presId="urn:microsoft.com/office/officeart/2005/8/layout/default"/>
    <dgm:cxn modelId="{A859E85D-AB31-4A11-A425-C3604860FEF8}" type="presParOf" srcId="{1D8B4CD8-4B69-4258-BA80-F4E91EC0F77A}" destId="{D85C72EB-4E3C-4B5C-A44B-6B07549EE6A0}" srcOrd="13" destOrd="0" presId="urn:microsoft.com/office/officeart/2005/8/layout/default"/>
    <dgm:cxn modelId="{067B1EA7-8F2B-42B3-878E-6F539BAAA215}" type="presParOf" srcId="{1D8B4CD8-4B69-4258-BA80-F4E91EC0F77A}" destId="{93F33AE7-7BAF-4547-9C9F-E23EEAD5FF9F}" srcOrd="14" destOrd="0" presId="urn:microsoft.com/office/officeart/2005/8/layout/default"/>
    <dgm:cxn modelId="{F4D6A69A-5D3E-46AF-8202-2D1DB3709A7C}" type="presParOf" srcId="{1D8B4CD8-4B69-4258-BA80-F4E91EC0F77A}" destId="{18204283-47DD-4EFD-8FB1-967F85E02B2E}" srcOrd="15" destOrd="0" presId="urn:microsoft.com/office/officeart/2005/8/layout/default"/>
    <dgm:cxn modelId="{AB66CE7B-01D2-4E0B-88D5-FA7767FD3D6F}" type="presParOf" srcId="{1D8B4CD8-4B69-4258-BA80-F4E91EC0F77A}" destId="{786CC6A5-64B9-4388-8FE9-BF52F98E6174}" srcOrd="16" destOrd="0" presId="urn:microsoft.com/office/officeart/2005/8/layout/default"/>
    <dgm:cxn modelId="{5F564118-1D55-483E-BEC2-2675184E0E6C}" type="presParOf" srcId="{1D8B4CD8-4B69-4258-BA80-F4E91EC0F77A}" destId="{6E7C4D1A-374F-412F-85F7-4DCD21490603}" srcOrd="17" destOrd="0" presId="urn:microsoft.com/office/officeart/2005/8/layout/default"/>
    <dgm:cxn modelId="{4C251173-9FC6-4D70-8EB3-DA3C1E017A87}" type="presParOf" srcId="{1D8B4CD8-4B69-4258-BA80-F4E91EC0F77A}" destId="{E1437C98-4D66-48A0-A46E-5C78B607D5DC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72E8F6-7F6F-4C9E-A03D-CA05D31A7EA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E6F681-CCA0-4300-9BA8-D8F97EC38AA0}">
      <dgm:prSet phldrT="[Text]"/>
      <dgm:spPr/>
      <dgm:t>
        <a:bodyPr/>
        <a:lstStyle/>
        <a:p>
          <a:r>
            <a:rPr lang="en-US" dirty="0" smtClean="0"/>
            <a:t>PM2.5 Prediction</a:t>
          </a:r>
          <a:endParaRPr lang="en-US" dirty="0"/>
        </a:p>
      </dgm:t>
    </dgm:pt>
    <dgm:pt modelId="{D01776A8-1CA5-41A5-97CC-955F8788FEB7}" type="parTrans" cxnId="{4E76EF81-6AE5-474F-9D12-5D346F98AD36}">
      <dgm:prSet/>
      <dgm:spPr/>
      <dgm:t>
        <a:bodyPr/>
        <a:lstStyle/>
        <a:p>
          <a:endParaRPr lang="en-US"/>
        </a:p>
      </dgm:t>
    </dgm:pt>
    <dgm:pt modelId="{DA3A7CA3-B546-4D7D-AF84-B653048FBC7D}" type="sibTrans" cxnId="{4E76EF81-6AE5-474F-9D12-5D346F98AD36}">
      <dgm:prSet/>
      <dgm:spPr/>
      <dgm:t>
        <a:bodyPr/>
        <a:lstStyle/>
        <a:p>
          <a:endParaRPr lang="en-US"/>
        </a:p>
      </dgm:t>
    </dgm:pt>
    <dgm:pt modelId="{1D8B4CD8-4B69-4258-BA80-F4E91EC0F77A}" type="pres">
      <dgm:prSet presAssocID="{DC72E8F6-7F6F-4C9E-A03D-CA05D31A7EA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88A008-9988-4118-9BF6-3CA70A715A49}" type="pres">
      <dgm:prSet presAssocID="{6AE6F681-CCA0-4300-9BA8-D8F97EC38AA0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16B98E-1FA0-44C2-B1A6-C98B69191148}" type="presOf" srcId="{DC72E8F6-7F6F-4C9E-A03D-CA05D31A7EAF}" destId="{1D8B4CD8-4B69-4258-BA80-F4E91EC0F77A}" srcOrd="0" destOrd="0" presId="urn:microsoft.com/office/officeart/2005/8/layout/default"/>
    <dgm:cxn modelId="{62CE2430-7A47-417C-8A66-24D5AA5BAD8E}" type="presOf" srcId="{6AE6F681-CCA0-4300-9BA8-D8F97EC38AA0}" destId="{D488A008-9988-4118-9BF6-3CA70A715A49}" srcOrd="0" destOrd="0" presId="urn:microsoft.com/office/officeart/2005/8/layout/default"/>
    <dgm:cxn modelId="{4E76EF81-6AE5-474F-9D12-5D346F98AD36}" srcId="{DC72E8F6-7F6F-4C9E-A03D-CA05D31A7EAF}" destId="{6AE6F681-CCA0-4300-9BA8-D8F97EC38AA0}" srcOrd="0" destOrd="0" parTransId="{D01776A8-1CA5-41A5-97CC-955F8788FEB7}" sibTransId="{DA3A7CA3-B546-4D7D-AF84-B653048FBC7D}"/>
    <dgm:cxn modelId="{9FB3DD25-5F8A-46EA-8345-0A2DA2916D41}" type="presParOf" srcId="{1D8B4CD8-4B69-4258-BA80-F4E91EC0F77A}" destId="{D488A008-9988-4118-9BF6-3CA70A715A4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72E8F6-7F6F-4C9E-A03D-CA05D31A7EA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E6F681-CCA0-4300-9BA8-D8F97EC38AA0}">
      <dgm:prSet phldrT="[Text]"/>
      <dgm:spPr/>
      <dgm:t>
        <a:bodyPr/>
        <a:lstStyle/>
        <a:p>
          <a:r>
            <a:rPr lang="en-US" dirty="0" smtClean="0"/>
            <a:t>Surface Temperature</a:t>
          </a:r>
          <a:endParaRPr lang="en-US" dirty="0"/>
        </a:p>
      </dgm:t>
    </dgm:pt>
    <dgm:pt modelId="{D01776A8-1CA5-41A5-97CC-955F8788FEB7}" type="parTrans" cxnId="{4E76EF81-6AE5-474F-9D12-5D346F98AD36}">
      <dgm:prSet/>
      <dgm:spPr/>
      <dgm:t>
        <a:bodyPr/>
        <a:lstStyle/>
        <a:p>
          <a:endParaRPr lang="en-US"/>
        </a:p>
      </dgm:t>
    </dgm:pt>
    <dgm:pt modelId="{DA3A7CA3-B546-4D7D-AF84-B653048FBC7D}" type="sibTrans" cxnId="{4E76EF81-6AE5-474F-9D12-5D346F98AD36}">
      <dgm:prSet/>
      <dgm:spPr/>
      <dgm:t>
        <a:bodyPr/>
        <a:lstStyle/>
        <a:p>
          <a:endParaRPr lang="en-US"/>
        </a:p>
      </dgm:t>
    </dgm:pt>
    <dgm:pt modelId="{7B23D050-1CA5-4116-BC54-862E49AFDB20}">
      <dgm:prSet phldrT="[Text]"/>
      <dgm:spPr/>
      <dgm:t>
        <a:bodyPr/>
        <a:lstStyle/>
        <a:p>
          <a:r>
            <a:rPr lang="en-US" dirty="0" smtClean="0"/>
            <a:t>Wind Speed</a:t>
          </a:r>
          <a:endParaRPr lang="en-US" dirty="0"/>
        </a:p>
      </dgm:t>
    </dgm:pt>
    <dgm:pt modelId="{91194CD0-A06C-4F15-AB8C-74C0DA695E96}" type="parTrans" cxnId="{5F4AA166-D3BB-47FF-93B9-3D40EE3E5CF0}">
      <dgm:prSet/>
      <dgm:spPr/>
      <dgm:t>
        <a:bodyPr/>
        <a:lstStyle/>
        <a:p>
          <a:endParaRPr lang="en-US"/>
        </a:p>
      </dgm:t>
    </dgm:pt>
    <dgm:pt modelId="{2B79A2E8-FC57-4940-A0FD-1E0DB46DF76D}" type="sibTrans" cxnId="{5F4AA166-D3BB-47FF-93B9-3D40EE3E5CF0}">
      <dgm:prSet/>
      <dgm:spPr/>
      <dgm:t>
        <a:bodyPr/>
        <a:lstStyle/>
        <a:p>
          <a:endParaRPr lang="en-US"/>
        </a:p>
      </dgm:t>
    </dgm:pt>
    <dgm:pt modelId="{A37F6AEA-B844-478D-858D-CC4C53E0896E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smtClean="0"/>
            <a:t>Traffic Speed</a:t>
          </a:r>
          <a:endParaRPr lang="en-US" dirty="0"/>
        </a:p>
      </dgm:t>
    </dgm:pt>
    <dgm:pt modelId="{C5C484E9-9B0C-4021-9F61-71026231EAC9}" type="parTrans" cxnId="{0B1D915C-7011-4F2B-90B4-0E835EA6D525}">
      <dgm:prSet/>
      <dgm:spPr/>
      <dgm:t>
        <a:bodyPr/>
        <a:lstStyle/>
        <a:p>
          <a:endParaRPr lang="en-US"/>
        </a:p>
      </dgm:t>
    </dgm:pt>
    <dgm:pt modelId="{2B5C19CA-0620-406B-92E2-15B99E041A38}" type="sibTrans" cxnId="{0B1D915C-7011-4F2B-90B4-0E835EA6D525}">
      <dgm:prSet/>
      <dgm:spPr/>
      <dgm:t>
        <a:bodyPr/>
        <a:lstStyle/>
        <a:p>
          <a:endParaRPr lang="en-US"/>
        </a:p>
      </dgm:t>
    </dgm:pt>
    <dgm:pt modelId="{50868395-6968-4C81-80BB-6B6B0DB82C6A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smtClean="0"/>
            <a:t>Traffic Volume</a:t>
          </a:r>
          <a:endParaRPr lang="en-US" dirty="0"/>
        </a:p>
      </dgm:t>
    </dgm:pt>
    <dgm:pt modelId="{29E42FDE-F83D-45E5-B938-BE0E64A85586}" type="parTrans" cxnId="{C1718601-2D8A-41A7-A5AC-1758BA57FBB9}">
      <dgm:prSet/>
      <dgm:spPr/>
      <dgm:t>
        <a:bodyPr/>
        <a:lstStyle/>
        <a:p>
          <a:endParaRPr lang="en-US"/>
        </a:p>
      </dgm:t>
    </dgm:pt>
    <dgm:pt modelId="{16857D42-2F12-4D08-8EA1-0D77C88107E8}" type="sibTrans" cxnId="{C1718601-2D8A-41A7-A5AC-1758BA57FBB9}">
      <dgm:prSet/>
      <dgm:spPr/>
      <dgm:t>
        <a:bodyPr/>
        <a:lstStyle/>
        <a:p>
          <a:endParaRPr lang="en-US"/>
        </a:p>
      </dgm:t>
    </dgm:pt>
    <dgm:pt modelId="{FDF222FE-F009-4D12-8A1D-58660530D9E8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smtClean="0"/>
            <a:t>Road Occupancy</a:t>
          </a:r>
          <a:endParaRPr lang="en-US" dirty="0"/>
        </a:p>
      </dgm:t>
    </dgm:pt>
    <dgm:pt modelId="{595E741F-0029-4777-A32F-36C3794B033E}" type="parTrans" cxnId="{7F4E9978-A7F8-4B2B-B40F-2E419F91A470}">
      <dgm:prSet/>
      <dgm:spPr/>
      <dgm:t>
        <a:bodyPr/>
        <a:lstStyle/>
        <a:p>
          <a:endParaRPr lang="en-US"/>
        </a:p>
      </dgm:t>
    </dgm:pt>
    <dgm:pt modelId="{8EC64D6E-4314-4E73-9C42-264573038172}" type="sibTrans" cxnId="{7F4E9978-A7F8-4B2B-B40F-2E419F91A470}">
      <dgm:prSet/>
      <dgm:spPr/>
      <dgm:t>
        <a:bodyPr/>
        <a:lstStyle/>
        <a:p>
          <a:endParaRPr lang="en-US"/>
        </a:p>
      </dgm:t>
    </dgm:pt>
    <dgm:pt modelId="{500F1E34-65EC-48A7-97F6-F83F0973E374}">
      <dgm:prSet phldrT="[Text]"/>
      <dgm:spPr/>
      <dgm:t>
        <a:bodyPr/>
        <a:lstStyle/>
        <a:p>
          <a:r>
            <a:rPr lang="en-US" dirty="0" smtClean="0"/>
            <a:t>Local Energy Usage</a:t>
          </a:r>
          <a:endParaRPr lang="en-US" dirty="0"/>
        </a:p>
      </dgm:t>
    </dgm:pt>
    <dgm:pt modelId="{82A56F9B-48C0-4F34-A4AD-BD7F25A10F4A}" type="parTrans" cxnId="{E0A8D823-A597-4A48-9730-BBF1DAA41520}">
      <dgm:prSet/>
      <dgm:spPr/>
      <dgm:t>
        <a:bodyPr/>
        <a:lstStyle/>
        <a:p>
          <a:endParaRPr lang="en-US"/>
        </a:p>
      </dgm:t>
    </dgm:pt>
    <dgm:pt modelId="{96947D66-2FDF-4415-8C4B-BD0BBA6703EB}" type="sibTrans" cxnId="{E0A8D823-A597-4A48-9730-BBF1DAA41520}">
      <dgm:prSet/>
      <dgm:spPr/>
      <dgm:t>
        <a:bodyPr/>
        <a:lstStyle/>
        <a:p>
          <a:endParaRPr lang="en-US"/>
        </a:p>
      </dgm:t>
    </dgm:pt>
    <dgm:pt modelId="{762B746D-547F-4129-BD56-7F10C95D4281}">
      <dgm:prSet phldrT="[Text]"/>
      <dgm:spPr/>
      <dgm:t>
        <a:bodyPr/>
        <a:lstStyle/>
        <a:p>
          <a:r>
            <a:rPr lang="en-US" dirty="0" smtClean="0"/>
            <a:t>Elevation</a:t>
          </a:r>
          <a:endParaRPr lang="en-US" dirty="0"/>
        </a:p>
      </dgm:t>
    </dgm:pt>
    <dgm:pt modelId="{28CC9693-B45B-4631-8D4D-B1BAC31D411D}" type="parTrans" cxnId="{C3584D87-7935-4AD3-BFD4-B6EBE6D49C91}">
      <dgm:prSet/>
      <dgm:spPr/>
      <dgm:t>
        <a:bodyPr/>
        <a:lstStyle/>
        <a:p>
          <a:endParaRPr lang="en-US"/>
        </a:p>
      </dgm:t>
    </dgm:pt>
    <dgm:pt modelId="{12E5C522-A704-46C0-8B1E-BD9D52588C11}" type="sibTrans" cxnId="{C3584D87-7935-4AD3-BFD4-B6EBE6D49C91}">
      <dgm:prSet/>
      <dgm:spPr/>
      <dgm:t>
        <a:bodyPr/>
        <a:lstStyle/>
        <a:p>
          <a:endParaRPr lang="en-US"/>
        </a:p>
      </dgm:t>
    </dgm:pt>
    <dgm:pt modelId="{3EB59721-7E31-483C-802B-075BD7162D9F}">
      <dgm:prSet phldrT="[Text]"/>
      <dgm:spPr/>
      <dgm:t>
        <a:bodyPr/>
        <a:lstStyle/>
        <a:p>
          <a:r>
            <a:rPr lang="en-US" dirty="0" smtClean="0"/>
            <a:t>Month</a:t>
          </a:r>
          <a:endParaRPr lang="en-US" dirty="0"/>
        </a:p>
      </dgm:t>
    </dgm:pt>
    <dgm:pt modelId="{EDEF68BB-B995-4FCE-9328-EA7241743B72}" type="parTrans" cxnId="{FF9D8920-D427-4993-832E-53EB812D4B5C}">
      <dgm:prSet/>
      <dgm:spPr/>
      <dgm:t>
        <a:bodyPr/>
        <a:lstStyle/>
        <a:p>
          <a:endParaRPr lang="en-US"/>
        </a:p>
      </dgm:t>
    </dgm:pt>
    <dgm:pt modelId="{4F84790D-BE8B-4259-A26F-B5D6D4651A4F}" type="sibTrans" cxnId="{FF9D8920-D427-4993-832E-53EB812D4B5C}">
      <dgm:prSet/>
      <dgm:spPr/>
      <dgm:t>
        <a:bodyPr/>
        <a:lstStyle/>
        <a:p>
          <a:endParaRPr lang="en-US"/>
        </a:p>
      </dgm:t>
    </dgm:pt>
    <dgm:pt modelId="{D1395291-C284-468F-98D6-5AD43ED5CA06}">
      <dgm:prSet phldrT="[Text]"/>
      <dgm:spPr/>
      <dgm:t>
        <a:bodyPr/>
        <a:lstStyle/>
        <a:p>
          <a:r>
            <a:rPr lang="en-US" dirty="0" smtClean="0"/>
            <a:t>Day of the Week</a:t>
          </a:r>
          <a:endParaRPr lang="en-US" dirty="0"/>
        </a:p>
      </dgm:t>
    </dgm:pt>
    <dgm:pt modelId="{8E73DA5C-E720-44D7-B8A1-714D8F5A55FF}" type="parTrans" cxnId="{1A937702-4FDA-4107-8B0C-FD3C1F465E2E}">
      <dgm:prSet/>
      <dgm:spPr/>
      <dgm:t>
        <a:bodyPr/>
        <a:lstStyle/>
        <a:p>
          <a:endParaRPr lang="en-US"/>
        </a:p>
      </dgm:t>
    </dgm:pt>
    <dgm:pt modelId="{A44FC657-2268-4436-802D-FA677FC5D8E6}" type="sibTrans" cxnId="{1A937702-4FDA-4107-8B0C-FD3C1F465E2E}">
      <dgm:prSet/>
      <dgm:spPr/>
      <dgm:t>
        <a:bodyPr/>
        <a:lstStyle/>
        <a:p>
          <a:endParaRPr lang="en-US"/>
        </a:p>
      </dgm:t>
    </dgm:pt>
    <dgm:pt modelId="{108D956A-8241-486A-A875-5366DC1403A6}">
      <dgm:prSet phldrT="[Text]"/>
      <dgm:spPr/>
      <dgm:t>
        <a:bodyPr/>
        <a:lstStyle/>
        <a:p>
          <a:r>
            <a:rPr lang="en-US" dirty="0" smtClean="0"/>
            <a:t>Time of the Day</a:t>
          </a:r>
          <a:endParaRPr lang="en-US" dirty="0"/>
        </a:p>
      </dgm:t>
    </dgm:pt>
    <dgm:pt modelId="{3A48E368-8E3D-4DBC-986A-AE8A7135ECA7}" type="parTrans" cxnId="{3BE6FA28-FA9A-4F02-884C-90AE37483D55}">
      <dgm:prSet/>
      <dgm:spPr/>
      <dgm:t>
        <a:bodyPr/>
        <a:lstStyle/>
        <a:p>
          <a:endParaRPr lang="en-US"/>
        </a:p>
      </dgm:t>
    </dgm:pt>
    <dgm:pt modelId="{E0263E96-62EF-4A69-9B7A-831B7A20B618}" type="sibTrans" cxnId="{3BE6FA28-FA9A-4F02-884C-90AE37483D55}">
      <dgm:prSet/>
      <dgm:spPr/>
      <dgm:t>
        <a:bodyPr/>
        <a:lstStyle/>
        <a:p>
          <a:endParaRPr lang="en-US"/>
        </a:p>
      </dgm:t>
    </dgm:pt>
    <dgm:pt modelId="{1D8B4CD8-4B69-4258-BA80-F4E91EC0F77A}" type="pres">
      <dgm:prSet presAssocID="{DC72E8F6-7F6F-4C9E-A03D-CA05D31A7EA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88A008-9988-4118-9BF6-3CA70A715A49}" type="pres">
      <dgm:prSet presAssocID="{6AE6F681-CCA0-4300-9BA8-D8F97EC38AA0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500CE6-FF07-48DE-8080-D204A04D9739}" type="pres">
      <dgm:prSet presAssocID="{DA3A7CA3-B546-4D7D-AF84-B653048FBC7D}" presName="sibTrans" presStyleCnt="0"/>
      <dgm:spPr/>
    </dgm:pt>
    <dgm:pt modelId="{D0F631E5-FE07-4C50-AA50-A387BAA8E192}" type="pres">
      <dgm:prSet presAssocID="{7B23D050-1CA5-4116-BC54-862E49AFDB20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3BF11F-0803-4663-BC32-D3DA7EF9E04D}" type="pres">
      <dgm:prSet presAssocID="{2B79A2E8-FC57-4940-A0FD-1E0DB46DF76D}" presName="sibTrans" presStyleCnt="0"/>
      <dgm:spPr/>
    </dgm:pt>
    <dgm:pt modelId="{4FDD7881-3E88-4C47-9F97-5C5C30E47858}" type="pres">
      <dgm:prSet presAssocID="{A37F6AEA-B844-478D-858D-CC4C53E0896E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D991E7-DD16-4D1D-9673-4180DBDFE09E}" type="pres">
      <dgm:prSet presAssocID="{2B5C19CA-0620-406B-92E2-15B99E041A38}" presName="sibTrans" presStyleCnt="0"/>
      <dgm:spPr/>
    </dgm:pt>
    <dgm:pt modelId="{C099AFD1-8351-445A-A97A-716C35B30F4D}" type="pres">
      <dgm:prSet presAssocID="{50868395-6968-4C81-80BB-6B6B0DB82C6A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DE0F95-44A3-40F1-B725-60E7F56BF521}" type="pres">
      <dgm:prSet presAssocID="{16857D42-2F12-4D08-8EA1-0D77C88107E8}" presName="sibTrans" presStyleCnt="0"/>
      <dgm:spPr/>
    </dgm:pt>
    <dgm:pt modelId="{CB6919AB-9E16-439C-BEF1-339B2FD71B5D}" type="pres">
      <dgm:prSet presAssocID="{FDF222FE-F009-4D12-8A1D-58660530D9E8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64716-CBFD-4AFB-B18E-1BB915612DCF}" type="pres">
      <dgm:prSet presAssocID="{8EC64D6E-4314-4E73-9C42-264573038172}" presName="sibTrans" presStyleCnt="0"/>
      <dgm:spPr/>
    </dgm:pt>
    <dgm:pt modelId="{4FD46636-2ED7-4F0F-9B3E-2454C976EBCF}" type="pres">
      <dgm:prSet presAssocID="{500F1E34-65EC-48A7-97F6-F83F0973E374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8EA29-77D5-47B9-83E8-6868624508F8}" type="pres">
      <dgm:prSet presAssocID="{96947D66-2FDF-4415-8C4B-BD0BBA6703EB}" presName="sibTrans" presStyleCnt="0"/>
      <dgm:spPr/>
    </dgm:pt>
    <dgm:pt modelId="{CEA604DE-3601-4810-8888-9792DEDBA66B}" type="pres">
      <dgm:prSet presAssocID="{762B746D-547F-4129-BD56-7F10C95D4281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5C72EB-4E3C-4B5C-A44B-6B07549EE6A0}" type="pres">
      <dgm:prSet presAssocID="{12E5C522-A704-46C0-8B1E-BD9D52588C11}" presName="sibTrans" presStyleCnt="0"/>
      <dgm:spPr/>
    </dgm:pt>
    <dgm:pt modelId="{93F33AE7-7BAF-4547-9C9F-E23EEAD5FF9F}" type="pres">
      <dgm:prSet presAssocID="{3EB59721-7E31-483C-802B-075BD7162D9F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204283-47DD-4EFD-8FB1-967F85E02B2E}" type="pres">
      <dgm:prSet presAssocID="{4F84790D-BE8B-4259-A26F-B5D6D4651A4F}" presName="sibTrans" presStyleCnt="0"/>
      <dgm:spPr/>
    </dgm:pt>
    <dgm:pt modelId="{786CC6A5-64B9-4388-8FE9-BF52F98E6174}" type="pres">
      <dgm:prSet presAssocID="{D1395291-C284-468F-98D6-5AD43ED5CA06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7C4D1A-374F-412F-85F7-4DCD21490603}" type="pres">
      <dgm:prSet presAssocID="{A44FC657-2268-4436-802D-FA677FC5D8E6}" presName="sibTrans" presStyleCnt="0"/>
      <dgm:spPr/>
    </dgm:pt>
    <dgm:pt modelId="{E1437C98-4D66-48A0-A46E-5C78B607D5DC}" type="pres">
      <dgm:prSet presAssocID="{108D956A-8241-486A-A875-5366DC1403A6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CA157E-FD5A-4E57-9FCE-CDB00A667435}" type="presOf" srcId="{108D956A-8241-486A-A875-5366DC1403A6}" destId="{E1437C98-4D66-48A0-A46E-5C78B607D5DC}" srcOrd="0" destOrd="0" presId="urn:microsoft.com/office/officeart/2005/8/layout/default"/>
    <dgm:cxn modelId="{3BE6FA28-FA9A-4F02-884C-90AE37483D55}" srcId="{DC72E8F6-7F6F-4C9E-A03D-CA05D31A7EAF}" destId="{108D956A-8241-486A-A875-5366DC1403A6}" srcOrd="9" destOrd="0" parTransId="{3A48E368-8E3D-4DBC-986A-AE8A7135ECA7}" sibTransId="{E0263E96-62EF-4A69-9B7A-831B7A20B618}"/>
    <dgm:cxn modelId="{07D5E77E-36AC-4C4E-88F9-37EF31BDDBC0}" type="presOf" srcId="{50868395-6968-4C81-80BB-6B6B0DB82C6A}" destId="{C099AFD1-8351-445A-A97A-716C35B30F4D}" srcOrd="0" destOrd="0" presId="urn:microsoft.com/office/officeart/2005/8/layout/default"/>
    <dgm:cxn modelId="{7F4E9978-A7F8-4B2B-B40F-2E419F91A470}" srcId="{DC72E8F6-7F6F-4C9E-A03D-CA05D31A7EAF}" destId="{FDF222FE-F009-4D12-8A1D-58660530D9E8}" srcOrd="4" destOrd="0" parTransId="{595E741F-0029-4777-A32F-36C3794B033E}" sibTransId="{8EC64D6E-4314-4E73-9C42-264573038172}"/>
    <dgm:cxn modelId="{5F4AA166-D3BB-47FF-93B9-3D40EE3E5CF0}" srcId="{DC72E8F6-7F6F-4C9E-A03D-CA05D31A7EAF}" destId="{7B23D050-1CA5-4116-BC54-862E49AFDB20}" srcOrd="1" destOrd="0" parTransId="{91194CD0-A06C-4F15-AB8C-74C0DA695E96}" sibTransId="{2B79A2E8-FC57-4940-A0FD-1E0DB46DF76D}"/>
    <dgm:cxn modelId="{B3935DEA-B62C-43BD-8639-052190D03038}" type="presOf" srcId="{6AE6F681-CCA0-4300-9BA8-D8F97EC38AA0}" destId="{D488A008-9988-4118-9BF6-3CA70A715A49}" srcOrd="0" destOrd="0" presId="urn:microsoft.com/office/officeart/2005/8/layout/default"/>
    <dgm:cxn modelId="{907BD08F-6900-42C9-959F-66B704FEB3D3}" type="presOf" srcId="{7B23D050-1CA5-4116-BC54-862E49AFDB20}" destId="{D0F631E5-FE07-4C50-AA50-A387BAA8E192}" srcOrd="0" destOrd="0" presId="urn:microsoft.com/office/officeart/2005/8/layout/default"/>
    <dgm:cxn modelId="{00A3212F-F66C-4471-9E11-0C8D0B1FF9AF}" type="presOf" srcId="{A37F6AEA-B844-478D-858D-CC4C53E0896E}" destId="{4FDD7881-3E88-4C47-9F97-5C5C30E47858}" srcOrd="0" destOrd="0" presId="urn:microsoft.com/office/officeart/2005/8/layout/default"/>
    <dgm:cxn modelId="{E0A8D823-A597-4A48-9730-BBF1DAA41520}" srcId="{DC72E8F6-7F6F-4C9E-A03D-CA05D31A7EAF}" destId="{500F1E34-65EC-48A7-97F6-F83F0973E374}" srcOrd="5" destOrd="0" parTransId="{82A56F9B-48C0-4F34-A4AD-BD7F25A10F4A}" sibTransId="{96947D66-2FDF-4415-8C4B-BD0BBA6703EB}"/>
    <dgm:cxn modelId="{C1718601-2D8A-41A7-A5AC-1758BA57FBB9}" srcId="{DC72E8F6-7F6F-4C9E-A03D-CA05D31A7EAF}" destId="{50868395-6968-4C81-80BB-6B6B0DB82C6A}" srcOrd="3" destOrd="0" parTransId="{29E42FDE-F83D-45E5-B938-BE0E64A85586}" sibTransId="{16857D42-2F12-4D08-8EA1-0D77C88107E8}"/>
    <dgm:cxn modelId="{95030A8B-CD7D-454F-AD99-FF78569E27FA}" type="presOf" srcId="{FDF222FE-F009-4D12-8A1D-58660530D9E8}" destId="{CB6919AB-9E16-439C-BEF1-339B2FD71B5D}" srcOrd="0" destOrd="0" presId="urn:microsoft.com/office/officeart/2005/8/layout/default"/>
    <dgm:cxn modelId="{4E76EF81-6AE5-474F-9D12-5D346F98AD36}" srcId="{DC72E8F6-7F6F-4C9E-A03D-CA05D31A7EAF}" destId="{6AE6F681-CCA0-4300-9BA8-D8F97EC38AA0}" srcOrd="0" destOrd="0" parTransId="{D01776A8-1CA5-41A5-97CC-955F8788FEB7}" sibTransId="{DA3A7CA3-B546-4D7D-AF84-B653048FBC7D}"/>
    <dgm:cxn modelId="{BC49CAD7-2A18-44B4-AC2C-764980A48578}" type="presOf" srcId="{DC72E8F6-7F6F-4C9E-A03D-CA05D31A7EAF}" destId="{1D8B4CD8-4B69-4258-BA80-F4E91EC0F77A}" srcOrd="0" destOrd="0" presId="urn:microsoft.com/office/officeart/2005/8/layout/default"/>
    <dgm:cxn modelId="{FF9D8920-D427-4993-832E-53EB812D4B5C}" srcId="{DC72E8F6-7F6F-4C9E-A03D-CA05D31A7EAF}" destId="{3EB59721-7E31-483C-802B-075BD7162D9F}" srcOrd="7" destOrd="0" parTransId="{EDEF68BB-B995-4FCE-9328-EA7241743B72}" sibTransId="{4F84790D-BE8B-4259-A26F-B5D6D4651A4F}"/>
    <dgm:cxn modelId="{2763B219-F3A9-489C-A16A-B1872F7F2143}" type="presOf" srcId="{D1395291-C284-468F-98D6-5AD43ED5CA06}" destId="{786CC6A5-64B9-4388-8FE9-BF52F98E6174}" srcOrd="0" destOrd="0" presId="urn:microsoft.com/office/officeart/2005/8/layout/default"/>
    <dgm:cxn modelId="{0B1D915C-7011-4F2B-90B4-0E835EA6D525}" srcId="{DC72E8F6-7F6F-4C9E-A03D-CA05D31A7EAF}" destId="{A37F6AEA-B844-478D-858D-CC4C53E0896E}" srcOrd="2" destOrd="0" parTransId="{C5C484E9-9B0C-4021-9F61-71026231EAC9}" sibTransId="{2B5C19CA-0620-406B-92E2-15B99E041A38}"/>
    <dgm:cxn modelId="{0438DCC8-C3C5-41E3-A721-03B6320A8CB2}" type="presOf" srcId="{762B746D-547F-4129-BD56-7F10C95D4281}" destId="{CEA604DE-3601-4810-8888-9792DEDBA66B}" srcOrd="0" destOrd="0" presId="urn:microsoft.com/office/officeart/2005/8/layout/default"/>
    <dgm:cxn modelId="{1A937702-4FDA-4107-8B0C-FD3C1F465E2E}" srcId="{DC72E8F6-7F6F-4C9E-A03D-CA05D31A7EAF}" destId="{D1395291-C284-468F-98D6-5AD43ED5CA06}" srcOrd="8" destOrd="0" parTransId="{8E73DA5C-E720-44D7-B8A1-714D8F5A55FF}" sibTransId="{A44FC657-2268-4436-802D-FA677FC5D8E6}"/>
    <dgm:cxn modelId="{C3584D87-7935-4AD3-BFD4-B6EBE6D49C91}" srcId="{DC72E8F6-7F6F-4C9E-A03D-CA05D31A7EAF}" destId="{762B746D-547F-4129-BD56-7F10C95D4281}" srcOrd="6" destOrd="0" parTransId="{28CC9693-B45B-4631-8D4D-B1BAC31D411D}" sibTransId="{12E5C522-A704-46C0-8B1E-BD9D52588C11}"/>
    <dgm:cxn modelId="{CE46825F-6C7B-45C6-B32B-573A67FF9E48}" type="presOf" srcId="{500F1E34-65EC-48A7-97F6-F83F0973E374}" destId="{4FD46636-2ED7-4F0F-9B3E-2454C976EBCF}" srcOrd="0" destOrd="0" presId="urn:microsoft.com/office/officeart/2005/8/layout/default"/>
    <dgm:cxn modelId="{C60392F8-B1B0-4D5D-9B76-20DAEA6C72A4}" type="presOf" srcId="{3EB59721-7E31-483C-802B-075BD7162D9F}" destId="{93F33AE7-7BAF-4547-9C9F-E23EEAD5FF9F}" srcOrd="0" destOrd="0" presId="urn:microsoft.com/office/officeart/2005/8/layout/default"/>
    <dgm:cxn modelId="{50D838C4-AE56-4E9B-B5D9-9BEB2753C827}" type="presParOf" srcId="{1D8B4CD8-4B69-4258-BA80-F4E91EC0F77A}" destId="{D488A008-9988-4118-9BF6-3CA70A715A49}" srcOrd="0" destOrd="0" presId="urn:microsoft.com/office/officeart/2005/8/layout/default"/>
    <dgm:cxn modelId="{2A0BB0C9-D5CB-47D9-A6AC-1CEF2E2FDED3}" type="presParOf" srcId="{1D8B4CD8-4B69-4258-BA80-F4E91EC0F77A}" destId="{85500CE6-FF07-48DE-8080-D204A04D9739}" srcOrd="1" destOrd="0" presId="urn:microsoft.com/office/officeart/2005/8/layout/default"/>
    <dgm:cxn modelId="{AB56F6FE-5295-4900-B001-D83BDEA20D5A}" type="presParOf" srcId="{1D8B4CD8-4B69-4258-BA80-F4E91EC0F77A}" destId="{D0F631E5-FE07-4C50-AA50-A387BAA8E192}" srcOrd="2" destOrd="0" presId="urn:microsoft.com/office/officeart/2005/8/layout/default"/>
    <dgm:cxn modelId="{F04A9EDA-3A20-4E27-B4DC-B9DEF5BD655E}" type="presParOf" srcId="{1D8B4CD8-4B69-4258-BA80-F4E91EC0F77A}" destId="{923BF11F-0803-4663-BC32-D3DA7EF9E04D}" srcOrd="3" destOrd="0" presId="urn:microsoft.com/office/officeart/2005/8/layout/default"/>
    <dgm:cxn modelId="{E51A2250-FF3D-48A7-9DA3-50372C04FF31}" type="presParOf" srcId="{1D8B4CD8-4B69-4258-BA80-F4E91EC0F77A}" destId="{4FDD7881-3E88-4C47-9F97-5C5C30E47858}" srcOrd="4" destOrd="0" presId="urn:microsoft.com/office/officeart/2005/8/layout/default"/>
    <dgm:cxn modelId="{44C33244-53F4-481D-8407-5A5ED387F70E}" type="presParOf" srcId="{1D8B4CD8-4B69-4258-BA80-F4E91EC0F77A}" destId="{B5D991E7-DD16-4D1D-9673-4180DBDFE09E}" srcOrd="5" destOrd="0" presId="urn:microsoft.com/office/officeart/2005/8/layout/default"/>
    <dgm:cxn modelId="{42C0F71F-291E-4F06-A60A-4E6975793FC4}" type="presParOf" srcId="{1D8B4CD8-4B69-4258-BA80-F4E91EC0F77A}" destId="{C099AFD1-8351-445A-A97A-716C35B30F4D}" srcOrd="6" destOrd="0" presId="urn:microsoft.com/office/officeart/2005/8/layout/default"/>
    <dgm:cxn modelId="{AA2CE8BD-FCDF-4EF2-BE3D-11CADDDEFB9F}" type="presParOf" srcId="{1D8B4CD8-4B69-4258-BA80-F4E91EC0F77A}" destId="{74DE0F95-44A3-40F1-B725-60E7F56BF521}" srcOrd="7" destOrd="0" presId="urn:microsoft.com/office/officeart/2005/8/layout/default"/>
    <dgm:cxn modelId="{A2105F16-47CA-485F-97AE-8353D379B503}" type="presParOf" srcId="{1D8B4CD8-4B69-4258-BA80-F4E91EC0F77A}" destId="{CB6919AB-9E16-439C-BEF1-339B2FD71B5D}" srcOrd="8" destOrd="0" presId="urn:microsoft.com/office/officeart/2005/8/layout/default"/>
    <dgm:cxn modelId="{8C39C6DC-C7EC-4D0C-8555-820B3E4BA398}" type="presParOf" srcId="{1D8B4CD8-4B69-4258-BA80-F4E91EC0F77A}" destId="{E1F64716-CBFD-4AFB-B18E-1BB915612DCF}" srcOrd="9" destOrd="0" presId="urn:microsoft.com/office/officeart/2005/8/layout/default"/>
    <dgm:cxn modelId="{EACB0F02-A589-41DA-AA0C-CDEA2ACCF040}" type="presParOf" srcId="{1D8B4CD8-4B69-4258-BA80-F4E91EC0F77A}" destId="{4FD46636-2ED7-4F0F-9B3E-2454C976EBCF}" srcOrd="10" destOrd="0" presId="urn:microsoft.com/office/officeart/2005/8/layout/default"/>
    <dgm:cxn modelId="{FAC23CF1-A7D7-4FCB-9BE3-942A3B48B1BC}" type="presParOf" srcId="{1D8B4CD8-4B69-4258-BA80-F4E91EC0F77A}" destId="{D7B8EA29-77D5-47B9-83E8-6868624508F8}" srcOrd="11" destOrd="0" presId="urn:microsoft.com/office/officeart/2005/8/layout/default"/>
    <dgm:cxn modelId="{5B67E0A3-1B21-4567-B592-B734E975067B}" type="presParOf" srcId="{1D8B4CD8-4B69-4258-BA80-F4E91EC0F77A}" destId="{CEA604DE-3601-4810-8888-9792DEDBA66B}" srcOrd="12" destOrd="0" presId="urn:microsoft.com/office/officeart/2005/8/layout/default"/>
    <dgm:cxn modelId="{E5A3FAD9-5B46-4BF9-84DC-225B3CED2230}" type="presParOf" srcId="{1D8B4CD8-4B69-4258-BA80-F4E91EC0F77A}" destId="{D85C72EB-4E3C-4B5C-A44B-6B07549EE6A0}" srcOrd="13" destOrd="0" presId="urn:microsoft.com/office/officeart/2005/8/layout/default"/>
    <dgm:cxn modelId="{CA52F918-45D2-4A53-AAD0-8703E070B9EB}" type="presParOf" srcId="{1D8B4CD8-4B69-4258-BA80-F4E91EC0F77A}" destId="{93F33AE7-7BAF-4547-9C9F-E23EEAD5FF9F}" srcOrd="14" destOrd="0" presId="urn:microsoft.com/office/officeart/2005/8/layout/default"/>
    <dgm:cxn modelId="{22E7588F-0049-43DF-8880-1A016C6BD008}" type="presParOf" srcId="{1D8B4CD8-4B69-4258-BA80-F4E91EC0F77A}" destId="{18204283-47DD-4EFD-8FB1-967F85E02B2E}" srcOrd="15" destOrd="0" presId="urn:microsoft.com/office/officeart/2005/8/layout/default"/>
    <dgm:cxn modelId="{EE2658C7-0F02-4AF2-99C8-33A7AC4612C0}" type="presParOf" srcId="{1D8B4CD8-4B69-4258-BA80-F4E91EC0F77A}" destId="{786CC6A5-64B9-4388-8FE9-BF52F98E6174}" srcOrd="16" destOrd="0" presId="urn:microsoft.com/office/officeart/2005/8/layout/default"/>
    <dgm:cxn modelId="{1602EDFA-E9E1-4CA8-85EC-178A35DD89CC}" type="presParOf" srcId="{1D8B4CD8-4B69-4258-BA80-F4E91EC0F77A}" destId="{6E7C4D1A-374F-412F-85F7-4DCD21490603}" srcOrd="17" destOrd="0" presId="urn:microsoft.com/office/officeart/2005/8/layout/default"/>
    <dgm:cxn modelId="{C765EF2F-36CC-4CA3-A4B1-A7F87223FE92}" type="presParOf" srcId="{1D8B4CD8-4B69-4258-BA80-F4E91EC0F77A}" destId="{E1437C98-4D66-48A0-A46E-5C78B607D5DC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72E8F6-7F6F-4C9E-A03D-CA05D31A7EA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E6F681-CCA0-4300-9BA8-D8F97EC38AA0}">
      <dgm:prSet phldrT="[Text]"/>
      <dgm:spPr/>
      <dgm:t>
        <a:bodyPr/>
        <a:lstStyle/>
        <a:p>
          <a:r>
            <a:rPr lang="en-US" dirty="0" smtClean="0"/>
            <a:t>PM2.5 Prediction</a:t>
          </a:r>
          <a:endParaRPr lang="en-US" dirty="0"/>
        </a:p>
      </dgm:t>
    </dgm:pt>
    <dgm:pt modelId="{D01776A8-1CA5-41A5-97CC-955F8788FEB7}" type="parTrans" cxnId="{4E76EF81-6AE5-474F-9D12-5D346F98AD36}">
      <dgm:prSet/>
      <dgm:spPr/>
      <dgm:t>
        <a:bodyPr/>
        <a:lstStyle/>
        <a:p>
          <a:endParaRPr lang="en-US"/>
        </a:p>
      </dgm:t>
    </dgm:pt>
    <dgm:pt modelId="{DA3A7CA3-B546-4D7D-AF84-B653048FBC7D}" type="sibTrans" cxnId="{4E76EF81-6AE5-474F-9D12-5D346F98AD36}">
      <dgm:prSet/>
      <dgm:spPr/>
      <dgm:t>
        <a:bodyPr/>
        <a:lstStyle/>
        <a:p>
          <a:endParaRPr lang="en-US"/>
        </a:p>
      </dgm:t>
    </dgm:pt>
    <dgm:pt modelId="{1D8B4CD8-4B69-4258-BA80-F4E91EC0F77A}" type="pres">
      <dgm:prSet presAssocID="{DC72E8F6-7F6F-4C9E-A03D-CA05D31A7EA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88A008-9988-4118-9BF6-3CA70A715A49}" type="pres">
      <dgm:prSet presAssocID="{6AE6F681-CCA0-4300-9BA8-D8F97EC38AA0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9F49AD-E104-46D8-B46B-443D78C62343}" type="presOf" srcId="{6AE6F681-CCA0-4300-9BA8-D8F97EC38AA0}" destId="{D488A008-9988-4118-9BF6-3CA70A715A49}" srcOrd="0" destOrd="0" presId="urn:microsoft.com/office/officeart/2005/8/layout/default"/>
    <dgm:cxn modelId="{C7F37802-2C00-4027-AD60-94E189590F8E}" type="presOf" srcId="{DC72E8F6-7F6F-4C9E-A03D-CA05D31A7EAF}" destId="{1D8B4CD8-4B69-4258-BA80-F4E91EC0F77A}" srcOrd="0" destOrd="0" presId="urn:microsoft.com/office/officeart/2005/8/layout/default"/>
    <dgm:cxn modelId="{4E76EF81-6AE5-474F-9D12-5D346F98AD36}" srcId="{DC72E8F6-7F6F-4C9E-A03D-CA05D31A7EAF}" destId="{6AE6F681-CCA0-4300-9BA8-D8F97EC38AA0}" srcOrd="0" destOrd="0" parTransId="{D01776A8-1CA5-41A5-97CC-955F8788FEB7}" sibTransId="{DA3A7CA3-B546-4D7D-AF84-B653048FBC7D}"/>
    <dgm:cxn modelId="{6407B470-3EAA-4293-A930-19C8A1E4249B}" type="presParOf" srcId="{1D8B4CD8-4B69-4258-BA80-F4E91EC0F77A}" destId="{D488A008-9988-4118-9BF6-3CA70A715A4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88A008-9988-4118-9BF6-3CA70A715A49}">
      <dsp:nvSpPr>
        <dsp:cNvPr id="0" name=""/>
        <dsp:cNvSpPr/>
      </dsp:nvSpPr>
      <dsp:spPr>
        <a:xfrm>
          <a:off x="356" y="345291"/>
          <a:ext cx="1390612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Surface Temperature</a:t>
          </a:r>
          <a:endParaRPr lang="en-US" sz="1700" kern="1200" dirty="0"/>
        </a:p>
      </dsp:txBody>
      <dsp:txXfrm>
        <a:off x="356" y="345291"/>
        <a:ext cx="1390612" cy="834367"/>
      </dsp:txXfrm>
    </dsp:sp>
    <dsp:sp modelId="{D0F631E5-FE07-4C50-AA50-A387BAA8E192}">
      <dsp:nvSpPr>
        <dsp:cNvPr id="0" name=""/>
        <dsp:cNvSpPr/>
      </dsp:nvSpPr>
      <dsp:spPr>
        <a:xfrm>
          <a:off x="1530030" y="345291"/>
          <a:ext cx="1390612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Wind Speed</a:t>
          </a:r>
          <a:endParaRPr lang="en-US" sz="1700" kern="1200" dirty="0"/>
        </a:p>
      </dsp:txBody>
      <dsp:txXfrm>
        <a:off x="1530030" y="345291"/>
        <a:ext cx="1390612" cy="834367"/>
      </dsp:txXfrm>
    </dsp:sp>
    <dsp:sp modelId="{4FDD7881-3E88-4C47-9F97-5C5C30E47858}">
      <dsp:nvSpPr>
        <dsp:cNvPr id="0" name=""/>
        <dsp:cNvSpPr/>
      </dsp:nvSpPr>
      <dsp:spPr>
        <a:xfrm>
          <a:off x="356" y="1318720"/>
          <a:ext cx="1390612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Traffic Speed</a:t>
          </a:r>
          <a:endParaRPr lang="en-US" sz="1700" kern="1200" dirty="0"/>
        </a:p>
      </dsp:txBody>
      <dsp:txXfrm>
        <a:off x="356" y="1318720"/>
        <a:ext cx="1390612" cy="834367"/>
      </dsp:txXfrm>
    </dsp:sp>
    <dsp:sp modelId="{C099AFD1-8351-445A-A97A-716C35B30F4D}">
      <dsp:nvSpPr>
        <dsp:cNvPr id="0" name=""/>
        <dsp:cNvSpPr/>
      </dsp:nvSpPr>
      <dsp:spPr>
        <a:xfrm>
          <a:off x="1530030" y="1318720"/>
          <a:ext cx="1390612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Traffic Volume</a:t>
          </a:r>
          <a:endParaRPr lang="en-US" sz="1700" kern="1200" dirty="0"/>
        </a:p>
      </dsp:txBody>
      <dsp:txXfrm>
        <a:off x="1530030" y="1318720"/>
        <a:ext cx="1390612" cy="834367"/>
      </dsp:txXfrm>
    </dsp:sp>
    <dsp:sp modelId="{CB6919AB-9E16-439C-BEF1-339B2FD71B5D}">
      <dsp:nvSpPr>
        <dsp:cNvPr id="0" name=""/>
        <dsp:cNvSpPr/>
      </dsp:nvSpPr>
      <dsp:spPr>
        <a:xfrm>
          <a:off x="356" y="2292149"/>
          <a:ext cx="1390612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Road Occupancy</a:t>
          </a:r>
          <a:endParaRPr lang="en-US" sz="1700" kern="1200" dirty="0"/>
        </a:p>
      </dsp:txBody>
      <dsp:txXfrm>
        <a:off x="356" y="2292149"/>
        <a:ext cx="1390612" cy="834367"/>
      </dsp:txXfrm>
    </dsp:sp>
    <dsp:sp modelId="{4FD46636-2ED7-4F0F-9B3E-2454C976EBCF}">
      <dsp:nvSpPr>
        <dsp:cNvPr id="0" name=""/>
        <dsp:cNvSpPr/>
      </dsp:nvSpPr>
      <dsp:spPr>
        <a:xfrm>
          <a:off x="1530030" y="2292149"/>
          <a:ext cx="1390612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Local Energy Usage</a:t>
          </a:r>
          <a:endParaRPr lang="en-US" sz="1700" kern="1200" dirty="0"/>
        </a:p>
      </dsp:txBody>
      <dsp:txXfrm>
        <a:off x="1530030" y="2292149"/>
        <a:ext cx="1390612" cy="834367"/>
      </dsp:txXfrm>
    </dsp:sp>
    <dsp:sp modelId="{CEA604DE-3601-4810-8888-9792DEDBA66B}">
      <dsp:nvSpPr>
        <dsp:cNvPr id="0" name=""/>
        <dsp:cNvSpPr/>
      </dsp:nvSpPr>
      <dsp:spPr>
        <a:xfrm>
          <a:off x="356" y="3265578"/>
          <a:ext cx="1390612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Elevation</a:t>
          </a:r>
          <a:endParaRPr lang="en-US" sz="1700" kern="1200" dirty="0"/>
        </a:p>
      </dsp:txBody>
      <dsp:txXfrm>
        <a:off x="356" y="3265578"/>
        <a:ext cx="1390612" cy="834367"/>
      </dsp:txXfrm>
    </dsp:sp>
    <dsp:sp modelId="{93F33AE7-7BAF-4547-9C9F-E23EEAD5FF9F}">
      <dsp:nvSpPr>
        <dsp:cNvPr id="0" name=""/>
        <dsp:cNvSpPr/>
      </dsp:nvSpPr>
      <dsp:spPr>
        <a:xfrm>
          <a:off x="1530030" y="3265578"/>
          <a:ext cx="1390612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Month</a:t>
          </a:r>
          <a:endParaRPr lang="en-US" sz="1700" kern="1200" dirty="0"/>
        </a:p>
      </dsp:txBody>
      <dsp:txXfrm>
        <a:off x="1530030" y="3265578"/>
        <a:ext cx="1390612" cy="834367"/>
      </dsp:txXfrm>
    </dsp:sp>
    <dsp:sp modelId="{786CC6A5-64B9-4388-8FE9-BF52F98E6174}">
      <dsp:nvSpPr>
        <dsp:cNvPr id="0" name=""/>
        <dsp:cNvSpPr/>
      </dsp:nvSpPr>
      <dsp:spPr>
        <a:xfrm>
          <a:off x="356" y="4239007"/>
          <a:ext cx="1390612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Day of the Week</a:t>
          </a:r>
          <a:endParaRPr lang="en-US" sz="1700" kern="1200" dirty="0"/>
        </a:p>
      </dsp:txBody>
      <dsp:txXfrm>
        <a:off x="356" y="4239007"/>
        <a:ext cx="1390612" cy="834367"/>
      </dsp:txXfrm>
    </dsp:sp>
    <dsp:sp modelId="{E1437C98-4D66-48A0-A46E-5C78B607D5DC}">
      <dsp:nvSpPr>
        <dsp:cNvPr id="0" name=""/>
        <dsp:cNvSpPr/>
      </dsp:nvSpPr>
      <dsp:spPr>
        <a:xfrm>
          <a:off x="1530030" y="4239007"/>
          <a:ext cx="1390612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Time of the Day</a:t>
          </a:r>
          <a:endParaRPr lang="en-US" sz="1700" kern="1200" dirty="0"/>
        </a:p>
      </dsp:txBody>
      <dsp:txXfrm>
        <a:off x="1530030" y="4239007"/>
        <a:ext cx="1390612" cy="8343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88A008-9988-4118-9BF6-3CA70A715A49}">
      <dsp:nvSpPr>
        <dsp:cNvPr id="0" name=""/>
        <dsp:cNvSpPr/>
      </dsp:nvSpPr>
      <dsp:spPr>
        <a:xfrm>
          <a:off x="0" y="1833033"/>
          <a:ext cx="2921000" cy="1752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PM2.5 Prediction</a:t>
          </a:r>
          <a:endParaRPr lang="en-US" sz="4500" kern="1200" dirty="0"/>
        </a:p>
      </dsp:txBody>
      <dsp:txXfrm>
        <a:off x="0" y="1833033"/>
        <a:ext cx="2921000" cy="1752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88A008-9988-4118-9BF6-3CA70A715A49}">
      <dsp:nvSpPr>
        <dsp:cNvPr id="0" name=""/>
        <dsp:cNvSpPr/>
      </dsp:nvSpPr>
      <dsp:spPr>
        <a:xfrm>
          <a:off x="356" y="345291"/>
          <a:ext cx="1390612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Surface Temperature</a:t>
          </a:r>
          <a:endParaRPr lang="en-US" sz="1700" kern="1200" dirty="0"/>
        </a:p>
      </dsp:txBody>
      <dsp:txXfrm>
        <a:off x="356" y="345291"/>
        <a:ext cx="1390612" cy="834367"/>
      </dsp:txXfrm>
    </dsp:sp>
    <dsp:sp modelId="{D0F631E5-FE07-4C50-AA50-A387BAA8E192}">
      <dsp:nvSpPr>
        <dsp:cNvPr id="0" name=""/>
        <dsp:cNvSpPr/>
      </dsp:nvSpPr>
      <dsp:spPr>
        <a:xfrm>
          <a:off x="1530030" y="345291"/>
          <a:ext cx="1390612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Wind Speed</a:t>
          </a:r>
          <a:endParaRPr lang="en-US" sz="1700" kern="1200" dirty="0"/>
        </a:p>
      </dsp:txBody>
      <dsp:txXfrm>
        <a:off x="1530030" y="345291"/>
        <a:ext cx="1390612" cy="834367"/>
      </dsp:txXfrm>
    </dsp:sp>
    <dsp:sp modelId="{4FDD7881-3E88-4C47-9F97-5C5C30E47858}">
      <dsp:nvSpPr>
        <dsp:cNvPr id="0" name=""/>
        <dsp:cNvSpPr/>
      </dsp:nvSpPr>
      <dsp:spPr>
        <a:xfrm>
          <a:off x="356" y="1318720"/>
          <a:ext cx="1390612" cy="834367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Traffic Speed</a:t>
          </a:r>
          <a:endParaRPr lang="en-US" sz="1700" kern="1200" dirty="0"/>
        </a:p>
      </dsp:txBody>
      <dsp:txXfrm>
        <a:off x="356" y="1318720"/>
        <a:ext cx="1390612" cy="834367"/>
      </dsp:txXfrm>
    </dsp:sp>
    <dsp:sp modelId="{C099AFD1-8351-445A-A97A-716C35B30F4D}">
      <dsp:nvSpPr>
        <dsp:cNvPr id="0" name=""/>
        <dsp:cNvSpPr/>
      </dsp:nvSpPr>
      <dsp:spPr>
        <a:xfrm>
          <a:off x="1530030" y="1318720"/>
          <a:ext cx="1390612" cy="834367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Traffic Volume</a:t>
          </a:r>
          <a:endParaRPr lang="en-US" sz="1700" kern="1200" dirty="0"/>
        </a:p>
      </dsp:txBody>
      <dsp:txXfrm>
        <a:off x="1530030" y="1318720"/>
        <a:ext cx="1390612" cy="834367"/>
      </dsp:txXfrm>
    </dsp:sp>
    <dsp:sp modelId="{CB6919AB-9E16-439C-BEF1-339B2FD71B5D}">
      <dsp:nvSpPr>
        <dsp:cNvPr id="0" name=""/>
        <dsp:cNvSpPr/>
      </dsp:nvSpPr>
      <dsp:spPr>
        <a:xfrm>
          <a:off x="356" y="2292149"/>
          <a:ext cx="1390612" cy="834367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Road Occupancy</a:t>
          </a:r>
          <a:endParaRPr lang="en-US" sz="1700" kern="1200" dirty="0"/>
        </a:p>
      </dsp:txBody>
      <dsp:txXfrm>
        <a:off x="356" y="2292149"/>
        <a:ext cx="1390612" cy="834367"/>
      </dsp:txXfrm>
    </dsp:sp>
    <dsp:sp modelId="{4FD46636-2ED7-4F0F-9B3E-2454C976EBCF}">
      <dsp:nvSpPr>
        <dsp:cNvPr id="0" name=""/>
        <dsp:cNvSpPr/>
      </dsp:nvSpPr>
      <dsp:spPr>
        <a:xfrm>
          <a:off x="1530030" y="2292149"/>
          <a:ext cx="1390612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Local Energy Usage</a:t>
          </a:r>
          <a:endParaRPr lang="en-US" sz="1700" kern="1200" dirty="0"/>
        </a:p>
      </dsp:txBody>
      <dsp:txXfrm>
        <a:off x="1530030" y="2292149"/>
        <a:ext cx="1390612" cy="834367"/>
      </dsp:txXfrm>
    </dsp:sp>
    <dsp:sp modelId="{CEA604DE-3601-4810-8888-9792DEDBA66B}">
      <dsp:nvSpPr>
        <dsp:cNvPr id="0" name=""/>
        <dsp:cNvSpPr/>
      </dsp:nvSpPr>
      <dsp:spPr>
        <a:xfrm>
          <a:off x="356" y="3265578"/>
          <a:ext cx="1390612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Elevation</a:t>
          </a:r>
          <a:endParaRPr lang="en-US" sz="1700" kern="1200" dirty="0"/>
        </a:p>
      </dsp:txBody>
      <dsp:txXfrm>
        <a:off x="356" y="3265578"/>
        <a:ext cx="1390612" cy="834367"/>
      </dsp:txXfrm>
    </dsp:sp>
    <dsp:sp modelId="{93F33AE7-7BAF-4547-9C9F-E23EEAD5FF9F}">
      <dsp:nvSpPr>
        <dsp:cNvPr id="0" name=""/>
        <dsp:cNvSpPr/>
      </dsp:nvSpPr>
      <dsp:spPr>
        <a:xfrm>
          <a:off x="1530030" y="3265578"/>
          <a:ext cx="1390612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Month</a:t>
          </a:r>
          <a:endParaRPr lang="en-US" sz="1700" kern="1200" dirty="0"/>
        </a:p>
      </dsp:txBody>
      <dsp:txXfrm>
        <a:off x="1530030" y="3265578"/>
        <a:ext cx="1390612" cy="834367"/>
      </dsp:txXfrm>
    </dsp:sp>
    <dsp:sp modelId="{786CC6A5-64B9-4388-8FE9-BF52F98E6174}">
      <dsp:nvSpPr>
        <dsp:cNvPr id="0" name=""/>
        <dsp:cNvSpPr/>
      </dsp:nvSpPr>
      <dsp:spPr>
        <a:xfrm>
          <a:off x="356" y="4239007"/>
          <a:ext cx="1390612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Day of the Week</a:t>
          </a:r>
          <a:endParaRPr lang="en-US" sz="1700" kern="1200" dirty="0"/>
        </a:p>
      </dsp:txBody>
      <dsp:txXfrm>
        <a:off x="356" y="4239007"/>
        <a:ext cx="1390612" cy="834367"/>
      </dsp:txXfrm>
    </dsp:sp>
    <dsp:sp modelId="{E1437C98-4D66-48A0-A46E-5C78B607D5DC}">
      <dsp:nvSpPr>
        <dsp:cNvPr id="0" name=""/>
        <dsp:cNvSpPr/>
      </dsp:nvSpPr>
      <dsp:spPr>
        <a:xfrm>
          <a:off x="1530030" y="4239007"/>
          <a:ext cx="1390612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Time of the Day</a:t>
          </a:r>
          <a:endParaRPr lang="en-US" sz="1700" kern="1200" dirty="0"/>
        </a:p>
      </dsp:txBody>
      <dsp:txXfrm>
        <a:off x="1530030" y="4239007"/>
        <a:ext cx="1390612" cy="8343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88A008-9988-4118-9BF6-3CA70A715A49}">
      <dsp:nvSpPr>
        <dsp:cNvPr id="0" name=""/>
        <dsp:cNvSpPr/>
      </dsp:nvSpPr>
      <dsp:spPr>
        <a:xfrm>
          <a:off x="0" y="1833033"/>
          <a:ext cx="2921000" cy="1752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PM2.5 Prediction</a:t>
          </a:r>
          <a:endParaRPr lang="en-US" sz="4500" kern="1200" dirty="0"/>
        </a:p>
      </dsp:txBody>
      <dsp:txXfrm>
        <a:off x="0" y="1833033"/>
        <a:ext cx="2921000" cy="1752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B7297-A327-45DC-948F-8C4476D4C030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55CC-A10A-4BB6-A345-26F96F970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22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B7297-A327-45DC-948F-8C4476D4C030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55CC-A10A-4BB6-A345-26F96F970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1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B7297-A327-45DC-948F-8C4476D4C030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55CC-A10A-4BB6-A345-26F96F970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6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B7297-A327-45DC-948F-8C4476D4C030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55CC-A10A-4BB6-A345-26F96F970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36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B7297-A327-45DC-948F-8C4476D4C030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55CC-A10A-4BB6-A345-26F96F970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6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B7297-A327-45DC-948F-8C4476D4C030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55CC-A10A-4BB6-A345-26F96F970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B7297-A327-45DC-948F-8C4476D4C030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55CC-A10A-4BB6-A345-26F96F970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99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B7297-A327-45DC-948F-8C4476D4C030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55CC-A10A-4BB6-A345-26F96F970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3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B7297-A327-45DC-948F-8C4476D4C030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55CC-A10A-4BB6-A345-26F96F970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01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B7297-A327-45DC-948F-8C4476D4C030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55CC-A10A-4BB6-A345-26F96F970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41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B7297-A327-45DC-948F-8C4476D4C030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55CC-A10A-4BB6-A345-26F96F970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12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B7297-A327-45DC-948F-8C4476D4C030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655CC-A10A-4BB6-A345-26F96F970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43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fr4nk.us/air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64"/>
          <a:stretch/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8829" y="1600996"/>
            <a:ext cx="10438977" cy="2387600"/>
          </a:xfrm>
        </p:spPr>
        <p:txBody>
          <a:bodyPr>
            <a:noAutofit/>
          </a:bodyPr>
          <a:lstStyle/>
          <a:p>
            <a:pPr algn="l"/>
            <a:r>
              <a:rPr lang="en-US" sz="7200" b="1" spc="-350" dirty="0" smtClean="0"/>
              <a:t>Hi-Res Maps and Forecasts of Air Quality in San Antonio</a:t>
            </a:r>
            <a:endParaRPr lang="en-US" sz="7200" b="1" spc="-35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0384" y="3988596"/>
            <a:ext cx="9657616" cy="16557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bg1"/>
                </a:solidFill>
              </a:rPr>
              <a:t>Team Jellyfish</a:t>
            </a:r>
          </a:p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Rongrong Wei, PhD</a:t>
            </a:r>
          </a:p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Frank DeVilbiss, PhD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229" y="4093029"/>
            <a:ext cx="2688771" cy="268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28" r="1" b="715"/>
          <a:stretch/>
        </p:blipFill>
        <p:spPr>
          <a:xfrm>
            <a:off x="1287916" y="634772"/>
            <a:ext cx="9616167" cy="55700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61336" y="634772"/>
            <a:ext cx="4550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solidFill>
                  <a:schemeClr val="bg1"/>
                </a:solidFill>
              </a:rPr>
              <a:t>20% More Congestion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30373" y="5668063"/>
            <a:ext cx="2148480" cy="536794"/>
          </a:xfrm>
          <a:prstGeom prst="rect">
            <a:avLst/>
          </a:prstGeom>
          <a:solidFill>
            <a:srgbClr val="2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endParaRPr lang="en-US" dirty="0" smtClean="0"/>
          </a:p>
          <a:p>
            <a:pPr marL="0" lvl="1" algn="ctr"/>
            <a:r>
              <a:rPr lang="en-US" dirty="0" smtClean="0"/>
              <a:t>PM2.5 = 35µg/m</a:t>
            </a:r>
            <a:r>
              <a:rPr lang="en-US" baseline="30000" dirty="0" smtClean="0"/>
              <a:t>3</a:t>
            </a:r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87916" y="5668063"/>
            <a:ext cx="2242457" cy="5367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endParaRPr lang="en-US" dirty="0" smtClean="0"/>
          </a:p>
          <a:p>
            <a:pPr marL="0" lvl="1" algn="ctr"/>
            <a:r>
              <a:rPr lang="en-US" dirty="0" smtClean="0"/>
              <a:t>PM2.5 = 20µg/m</a:t>
            </a:r>
            <a:r>
              <a:rPr lang="en-US" baseline="30000" dirty="0" smtClean="0"/>
              <a:t>3</a:t>
            </a:r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3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44" y="78921"/>
            <a:ext cx="4423681" cy="1600200"/>
          </a:xfrm>
        </p:spPr>
        <p:txBody>
          <a:bodyPr>
            <a:normAutofit/>
          </a:bodyPr>
          <a:lstStyle/>
          <a:p>
            <a:r>
              <a:rPr lang="en-US" sz="3400" b="1" spc="-100" dirty="0" smtClean="0"/>
              <a:t>Air Quality Improvement Starts With Better Insight</a:t>
            </a:r>
            <a:endParaRPr lang="en-US" sz="3400" b="1" spc="-1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8344" y="1768928"/>
            <a:ext cx="4648200" cy="5230585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dirty="0" smtClean="0"/>
              <a:t>Empower City Leadership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Short term – Weather Forecast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Telecommuting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Incentivizeg</a:t>
            </a:r>
            <a:r>
              <a:rPr lang="en-US" sz="1600" dirty="0" smtClean="0"/>
              <a:t> Alternate </a:t>
            </a:r>
            <a:r>
              <a:rPr lang="en-US" sz="1600" dirty="0" smtClean="0"/>
              <a:t>Travel Plans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Carpooling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Bus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Long Term – 5 Year Predictions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Planning Future Green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Infrastructure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Zoning</a:t>
            </a:r>
          </a:p>
          <a:p>
            <a:r>
              <a:rPr lang="en-US" sz="1800" b="1" dirty="0" smtClean="0"/>
              <a:t>Empower Individuals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 activities based on local pollution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Choose where to live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conscientious about health screening</a:t>
            </a:r>
          </a:p>
          <a:p>
            <a:r>
              <a:rPr lang="en-US" sz="1700" b="1" dirty="0" smtClean="0"/>
              <a:t>Proof of Concept for Many More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Predict Ozone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Predict Water Quality</a:t>
            </a:r>
          </a:p>
          <a:p>
            <a:endParaRPr lang="en-US" sz="1700" b="1" dirty="0" smtClean="0"/>
          </a:p>
          <a:p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1407" b="9520"/>
          <a:stretch/>
        </p:blipFill>
        <p:spPr>
          <a:xfrm>
            <a:off x="4996543" y="-10887"/>
            <a:ext cx="7195457" cy="68906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8344" y="60633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8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28" y="49575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/>
              <a:t>Try it out for yourself:</a:t>
            </a:r>
            <a:endParaRPr lang="en-US" b="1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87828" y="19435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 smtClean="0">
                <a:hlinkClick r:id="rId2"/>
              </a:rPr>
              <a:t>http://fr4nk.us/air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3790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14" y="229167"/>
            <a:ext cx="10907486" cy="1325563"/>
          </a:xfrm>
        </p:spPr>
        <p:txBody>
          <a:bodyPr/>
          <a:lstStyle/>
          <a:p>
            <a:r>
              <a:rPr lang="en-US" b="1" dirty="0" smtClean="0"/>
              <a:t>The Problem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46314" y="1404257"/>
            <a:ext cx="5386315" cy="477270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PM2.5</a:t>
            </a:r>
          </a:p>
          <a:p>
            <a:pPr lvl="1"/>
            <a:r>
              <a:rPr lang="en-US" dirty="0" smtClean="0"/>
              <a:t>General Measure for Air Quality</a:t>
            </a:r>
          </a:p>
          <a:p>
            <a:pPr lvl="1"/>
            <a:r>
              <a:rPr lang="en-US" dirty="0" smtClean="0"/>
              <a:t>Impacts Health</a:t>
            </a:r>
          </a:p>
          <a:p>
            <a:pPr lvl="2"/>
            <a:r>
              <a:rPr lang="en-US" dirty="0" smtClean="0"/>
              <a:t>22k to 55k Deaths/Year in US</a:t>
            </a:r>
          </a:p>
          <a:p>
            <a:pPr lvl="1"/>
            <a:r>
              <a:rPr lang="en-US" dirty="0" smtClean="0"/>
              <a:t>Impacts Climate</a:t>
            </a:r>
          </a:p>
          <a:p>
            <a:pPr lvl="1"/>
            <a:r>
              <a:rPr lang="en-US" dirty="0" smtClean="0"/>
              <a:t>Impacts Local Economy</a:t>
            </a:r>
          </a:p>
          <a:p>
            <a:pPr lvl="2"/>
            <a:r>
              <a:rPr lang="en-US" dirty="0" smtClean="0"/>
              <a:t>$3.2 to $36.2 </a:t>
            </a:r>
            <a:r>
              <a:rPr lang="en-US" b="1" dirty="0" smtClean="0"/>
              <a:t>B</a:t>
            </a:r>
            <a:r>
              <a:rPr lang="en-US" dirty="0" smtClean="0"/>
              <a:t>illion!!!</a:t>
            </a:r>
          </a:p>
          <a:p>
            <a:pPr marL="0" indent="0">
              <a:buNone/>
            </a:pPr>
            <a:r>
              <a:rPr lang="en-US" b="1" dirty="0" smtClean="0"/>
              <a:t>Not enough sensors</a:t>
            </a:r>
          </a:p>
          <a:p>
            <a:pPr lvl="1"/>
            <a:r>
              <a:rPr lang="en-US" dirty="0" smtClean="0"/>
              <a:t>465 sq. miles</a:t>
            </a:r>
          </a:p>
          <a:p>
            <a:pPr lvl="1"/>
            <a:r>
              <a:rPr lang="en-US" dirty="0" smtClean="0"/>
              <a:t>Only a handful of measurement sites</a:t>
            </a:r>
          </a:p>
          <a:p>
            <a:pPr lvl="1"/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08342" y="0"/>
            <a:ext cx="6483658" cy="6894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629" y="5268685"/>
            <a:ext cx="859637" cy="1420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860" y="5268685"/>
            <a:ext cx="2841172" cy="1420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542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7391"/>
            <a:ext cx="6660696" cy="73521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5922" y="365125"/>
            <a:ext cx="4227877" cy="1325563"/>
          </a:xfrm>
        </p:spPr>
        <p:txBody>
          <a:bodyPr/>
          <a:lstStyle/>
          <a:p>
            <a:r>
              <a:rPr lang="en-US" b="1" dirty="0" smtClean="0"/>
              <a:t>Energy Usage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923" y="1825625"/>
            <a:ext cx="4815705" cy="476386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2231571" y="3766458"/>
            <a:ext cx="97972" cy="16328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7" idx="0"/>
          </p:cNvCxnSpPr>
          <p:nvPr/>
        </p:nvCxnSpPr>
        <p:spPr>
          <a:xfrm flipV="1">
            <a:off x="2280557" y="1825625"/>
            <a:ext cx="4845365" cy="194083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7" idx="2"/>
          </p:cNvCxnSpPr>
          <p:nvPr/>
        </p:nvCxnSpPr>
        <p:spPr>
          <a:xfrm>
            <a:off x="2280557" y="3929744"/>
            <a:ext cx="4845365" cy="265974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860" y="5295673"/>
            <a:ext cx="2857500" cy="1428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038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2506"/>
          <a:stretch/>
        </p:blipFill>
        <p:spPr>
          <a:xfrm>
            <a:off x="6302828" y="563807"/>
            <a:ext cx="5551715" cy="5730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9" y="563807"/>
            <a:ext cx="5606262" cy="57303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34543" cy="1325563"/>
          </a:xfrm>
        </p:spPr>
        <p:txBody>
          <a:bodyPr/>
          <a:lstStyle/>
          <a:p>
            <a:pPr algn="ctr"/>
            <a:r>
              <a:rPr lang="en-US" b="1" dirty="0" smtClean="0"/>
              <a:t>Traffic</a:t>
            </a:r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66857" y="365124"/>
            <a:ext cx="4452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Climate Models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968" y="4829764"/>
            <a:ext cx="1489383" cy="1464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543" y="4829764"/>
            <a:ext cx="1524000" cy="152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1757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6690" y="365125"/>
            <a:ext cx="5707110" cy="1325563"/>
          </a:xfrm>
        </p:spPr>
        <p:txBody>
          <a:bodyPr/>
          <a:lstStyle/>
          <a:p>
            <a:r>
              <a:rPr lang="en-US" b="1" dirty="0" smtClean="0"/>
              <a:t>Topographical Data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72" y="365125"/>
            <a:ext cx="4972854" cy="5913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754" y="1523999"/>
            <a:ext cx="5707110" cy="3230789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" t="12681" r="4189" b="32741"/>
          <a:stretch/>
        </p:blipFill>
        <p:spPr>
          <a:xfrm>
            <a:off x="7696200" y="5127170"/>
            <a:ext cx="4158343" cy="12736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2122714" y="1937204"/>
            <a:ext cx="97972" cy="163286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220686" y="1514929"/>
            <a:ext cx="3684265" cy="42227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6" idx="2"/>
          </p:cNvCxnSpPr>
          <p:nvPr/>
        </p:nvCxnSpPr>
        <p:spPr>
          <a:xfrm>
            <a:off x="2171700" y="2100490"/>
            <a:ext cx="3733251" cy="265429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67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Predictive Modeling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91" b="15236"/>
          <a:stretch/>
        </p:blipFill>
        <p:spPr>
          <a:xfrm>
            <a:off x="4472138" y="2822107"/>
            <a:ext cx="2921153" cy="778338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49710346"/>
              </p:ext>
            </p:extLst>
          </p:nvPr>
        </p:nvGraphicFramePr>
        <p:xfrm>
          <a:off x="475342" y="861180"/>
          <a:ext cx="2921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ight Arrow 4"/>
          <p:cNvSpPr/>
          <p:nvPr/>
        </p:nvSpPr>
        <p:spPr>
          <a:xfrm>
            <a:off x="3592286" y="2966348"/>
            <a:ext cx="664028" cy="489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52781" y="3600445"/>
            <a:ext cx="328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Machine Learning Algorithm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7609115" y="2966348"/>
            <a:ext cx="664028" cy="489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845436616"/>
              </p:ext>
            </p:extLst>
          </p:nvPr>
        </p:nvGraphicFramePr>
        <p:xfrm>
          <a:off x="8493195" y="422955"/>
          <a:ext cx="2921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936408" y="4234543"/>
            <a:ext cx="6645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40,000 Historical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Built 1,000 candidate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Best performing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Test Set Error (RMSE</a:t>
            </a:r>
            <a:r>
              <a:rPr lang="en-US" sz="2400" smtClean="0"/>
              <a:t>): &lt; 3.0 </a:t>
            </a:r>
            <a:r>
              <a:rPr lang="en-US" sz="2400" dirty="0" smtClean="0"/>
              <a:t>µg/m</a:t>
            </a:r>
            <a:r>
              <a:rPr lang="en-US" sz="2400" baseline="30000" dirty="0"/>
              <a:t>3</a:t>
            </a: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Test Set R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Value: 0.62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712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One of the Highest Resolution Depictions of Air Quality in SA Ever Created: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43" y="1667591"/>
            <a:ext cx="4390935" cy="4720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131" y="1690688"/>
            <a:ext cx="3371850" cy="3600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76761" y="5851568"/>
            <a:ext cx="62568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What pollution looks like on a relatively bad day in SA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33999" y="5851568"/>
            <a:ext cx="2148480" cy="536794"/>
          </a:xfrm>
          <a:prstGeom prst="rect">
            <a:avLst/>
          </a:prstGeom>
          <a:solidFill>
            <a:srgbClr val="2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endParaRPr lang="en-US" dirty="0" smtClean="0"/>
          </a:p>
          <a:p>
            <a:pPr marL="0" lvl="1" algn="ctr"/>
            <a:r>
              <a:rPr lang="en-US" dirty="0" smtClean="0"/>
              <a:t>PM2.5 = 35µg/m</a:t>
            </a:r>
            <a:r>
              <a:rPr lang="en-US" baseline="30000" dirty="0" smtClean="0"/>
              <a:t>3</a:t>
            </a:r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1542" y="5851568"/>
            <a:ext cx="2242457" cy="5367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endParaRPr lang="en-US" dirty="0" smtClean="0"/>
          </a:p>
          <a:p>
            <a:pPr marL="0" lvl="1" algn="ctr"/>
            <a:r>
              <a:rPr lang="en-US" dirty="0" smtClean="0"/>
              <a:t>PM2.5 = 20µg/m</a:t>
            </a:r>
            <a:r>
              <a:rPr lang="en-US" baseline="30000" dirty="0" smtClean="0"/>
              <a:t>3</a:t>
            </a:r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Prediction of Future Air Quality in SA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91" b="15236"/>
          <a:stretch/>
        </p:blipFill>
        <p:spPr>
          <a:xfrm>
            <a:off x="4472138" y="2822107"/>
            <a:ext cx="2921153" cy="778338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03400951"/>
              </p:ext>
            </p:extLst>
          </p:nvPr>
        </p:nvGraphicFramePr>
        <p:xfrm>
          <a:off x="475342" y="861180"/>
          <a:ext cx="2921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ight Arrow 4"/>
          <p:cNvSpPr/>
          <p:nvPr/>
        </p:nvSpPr>
        <p:spPr>
          <a:xfrm>
            <a:off x="3592286" y="2966348"/>
            <a:ext cx="664028" cy="489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52781" y="3600445"/>
            <a:ext cx="328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Machine Learning Algorithm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7609115" y="2966348"/>
            <a:ext cx="664028" cy="489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/>
        </p:nvGraphicFramePr>
        <p:xfrm>
          <a:off x="8493195" y="422955"/>
          <a:ext cx="2921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92286" y="4305667"/>
            <a:ext cx="8926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"What will pollution look like if traffic increases in this intersection by 20 percent?"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"How will </a:t>
            </a:r>
            <a:r>
              <a:rPr lang="en-US" sz="2400" dirty="0" smtClean="0"/>
              <a:t>climate change influence </a:t>
            </a:r>
            <a:r>
              <a:rPr lang="en-US" sz="2400" dirty="0" smtClean="0"/>
              <a:t>air pollution in </a:t>
            </a:r>
            <a:r>
              <a:rPr lang="en-US" sz="2400" dirty="0" smtClean="0"/>
              <a:t>SA?"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"How will future energy usage change in this neighborhood correlate with pollution levels?"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347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188"/>
          <a:stretch/>
        </p:blipFill>
        <p:spPr>
          <a:xfrm>
            <a:off x="1285875" y="602116"/>
            <a:ext cx="9658350" cy="56136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67824" y="602116"/>
            <a:ext cx="1676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Normal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28332" y="5678948"/>
            <a:ext cx="2148480" cy="536794"/>
          </a:xfrm>
          <a:prstGeom prst="rect">
            <a:avLst/>
          </a:prstGeom>
          <a:solidFill>
            <a:srgbClr val="2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endParaRPr lang="en-US" dirty="0" smtClean="0"/>
          </a:p>
          <a:p>
            <a:pPr marL="0" lvl="1" algn="ctr"/>
            <a:r>
              <a:rPr lang="en-US" dirty="0" smtClean="0"/>
              <a:t>PM2.5 = 35µg/m</a:t>
            </a:r>
            <a:r>
              <a:rPr lang="en-US" baseline="30000" dirty="0" smtClean="0"/>
              <a:t>3</a:t>
            </a:r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85875" y="5678948"/>
            <a:ext cx="2242457" cy="5367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endParaRPr lang="en-US" dirty="0" smtClean="0"/>
          </a:p>
          <a:p>
            <a:pPr marL="0" lvl="1" algn="ctr"/>
            <a:r>
              <a:rPr lang="en-US" dirty="0" smtClean="0"/>
              <a:t>PM2.5 = 20µg/m</a:t>
            </a:r>
            <a:r>
              <a:rPr lang="en-US" baseline="30000" dirty="0" smtClean="0"/>
              <a:t>3</a:t>
            </a:r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3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325</Words>
  <Application>Microsoft Office PowerPoint</Application>
  <PresentationFormat>Widescreen</PresentationFormat>
  <Paragraphs>92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Arial</vt:lpstr>
      <vt:lpstr>Office Theme</vt:lpstr>
      <vt:lpstr>Hi-Res Maps and Forecasts of Air Quality in San Antonio</vt:lpstr>
      <vt:lpstr>The Problem</vt:lpstr>
      <vt:lpstr>Energy Usage</vt:lpstr>
      <vt:lpstr>Traffic</vt:lpstr>
      <vt:lpstr>Topographical Data</vt:lpstr>
      <vt:lpstr>Predictive Modeling</vt:lpstr>
      <vt:lpstr>One of the Highest Resolution Depictions of Air Quality in SA Ever Created:</vt:lpstr>
      <vt:lpstr>Prediction of Future Air Quality in SA</vt:lpstr>
      <vt:lpstr>PowerPoint Presentation</vt:lpstr>
      <vt:lpstr>PowerPoint Presentation</vt:lpstr>
      <vt:lpstr>Air Quality Improvement Starts With Better Insight</vt:lpstr>
      <vt:lpstr>Try it out for yourself: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Hi-Res Mapping and Forecasting: Air Quality in San Antonio</dc:title>
  <dc:creator>rongrong</dc:creator>
  <cp:lastModifiedBy>rongrong</cp:lastModifiedBy>
  <cp:revision>33</cp:revision>
  <dcterms:created xsi:type="dcterms:W3CDTF">2019-06-29T14:38:13Z</dcterms:created>
  <dcterms:modified xsi:type="dcterms:W3CDTF">2019-06-30T15:53:55Z</dcterms:modified>
</cp:coreProperties>
</file>